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68" r:id="rId5"/>
    <p:sldId id="28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77"/>
    <p:restoredTop sz="96327" autoAdjust="0"/>
  </p:normalViewPr>
  <p:slideViewPr>
    <p:cSldViewPr snapToGrid="0" snapToObjects="1">
      <p:cViewPr varScale="1">
        <p:scale>
          <a:sx n="121" d="100"/>
          <a:sy n="121" d="100"/>
        </p:scale>
        <p:origin x="16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4" d="100"/>
        <a:sy n="14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an Baey" userId="e8363878f91eb6af" providerId="LiveId" clId="{24E2C58E-5836-4E49-8FE4-26A3B53D96C4}"/>
    <pc:docChg chg="undo custSel modSld">
      <pc:chgData name="Dean Baey" userId="e8363878f91eb6af" providerId="LiveId" clId="{24E2C58E-5836-4E49-8FE4-26A3B53D96C4}" dt="2022-10-24T08:09:51.363" v="165" actId="1076"/>
      <pc:docMkLst>
        <pc:docMk/>
      </pc:docMkLst>
      <pc:sldChg chg="addSp modSp mod">
        <pc:chgData name="Dean Baey" userId="e8363878f91eb6af" providerId="LiveId" clId="{24E2C58E-5836-4E49-8FE4-26A3B53D96C4}" dt="2022-10-24T08:09:51.363" v="165" actId="1076"/>
        <pc:sldMkLst>
          <pc:docMk/>
          <pc:sldMk cId="665653857" sldId="268"/>
        </pc:sldMkLst>
        <pc:spChg chg="add mod">
          <ac:chgData name="Dean Baey" userId="e8363878f91eb6af" providerId="LiveId" clId="{24E2C58E-5836-4E49-8FE4-26A3B53D96C4}" dt="2022-10-24T07:51:44.032" v="40" actId="1076"/>
          <ac:spMkLst>
            <pc:docMk/>
            <pc:sldMk cId="665653857" sldId="268"/>
            <ac:spMk id="2" creationId="{3AE7EAF6-1486-8513-6CD1-29D016FCA8B0}"/>
          </ac:spMkLst>
        </pc:spChg>
        <pc:spChg chg="add mod">
          <ac:chgData name="Dean Baey" userId="e8363878f91eb6af" providerId="LiveId" clId="{24E2C58E-5836-4E49-8FE4-26A3B53D96C4}" dt="2022-10-24T07:52:25.235" v="47" actId="571"/>
          <ac:spMkLst>
            <pc:docMk/>
            <pc:sldMk cId="665653857" sldId="268"/>
            <ac:spMk id="3" creationId="{18153FB4-2721-247C-3587-D53E2CEF4A3F}"/>
          </ac:spMkLst>
        </pc:spChg>
        <pc:spChg chg="mod">
          <ac:chgData name="Dean Baey" userId="e8363878f91eb6af" providerId="LiveId" clId="{24E2C58E-5836-4E49-8FE4-26A3B53D96C4}" dt="2022-10-24T08:07:14.201" v="103" actId="20577"/>
          <ac:spMkLst>
            <pc:docMk/>
            <pc:sldMk cId="665653857" sldId="268"/>
            <ac:spMk id="5" creationId="{0F9E4421-9BFF-4377-02F8-9E8F39EF8B1A}"/>
          </ac:spMkLst>
        </pc:spChg>
        <pc:spChg chg="mod">
          <ac:chgData name="Dean Baey" userId="e8363878f91eb6af" providerId="LiveId" clId="{24E2C58E-5836-4E49-8FE4-26A3B53D96C4}" dt="2022-10-24T08:07:10.014" v="97" actId="20577"/>
          <ac:spMkLst>
            <pc:docMk/>
            <pc:sldMk cId="665653857" sldId="268"/>
            <ac:spMk id="6" creationId="{DCA3FC00-2734-E12F-591D-390B15AC6F1A}"/>
          </ac:spMkLst>
        </pc:spChg>
        <pc:spChg chg="mod">
          <ac:chgData name="Dean Baey" userId="e8363878f91eb6af" providerId="LiveId" clId="{24E2C58E-5836-4E49-8FE4-26A3B53D96C4}" dt="2022-10-24T08:09:01.652" v="146" actId="20577"/>
          <ac:spMkLst>
            <pc:docMk/>
            <pc:sldMk cId="665653857" sldId="268"/>
            <ac:spMk id="7" creationId="{F7498BE6-5F30-5152-C20A-A6B6E0C8ECD1}"/>
          </ac:spMkLst>
        </pc:spChg>
        <pc:spChg chg="add mod">
          <ac:chgData name="Dean Baey" userId="e8363878f91eb6af" providerId="LiveId" clId="{24E2C58E-5836-4E49-8FE4-26A3B53D96C4}" dt="2022-10-24T07:52:25.235" v="47" actId="571"/>
          <ac:spMkLst>
            <pc:docMk/>
            <pc:sldMk cId="665653857" sldId="268"/>
            <ac:spMk id="9" creationId="{3194BA9F-D1D7-4920-33FF-D142B5541BB4}"/>
          </ac:spMkLst>
        </pc:spChg>
        <pc:spChg chg="add mod">
          <ac:chgData name="Dean Baey" userId="e8363878f91eb6af" providerId="LiveId" clId="{24E2C58E-5836-4E49-8FE4-26A3B53D96C4}" dt="2022-10-24T08:09:21.412" v="151" actId="571"/>
          <ac:spMkLst>
            <pc:docMk/>
            <pc:sldMk cId="665653857" sldId="268"/>
            <ac:spMk id="17" creationId="{21641B0A-DFB8-5F55-E236-8168DB180A38}"/>
          </ac:spMkLst>
        </pc:spChg>
        <pc:spChg chg="mod">
          <ac:chgData name="Dean Baey" userId="e8363878f91eb6af" providerId="LiveId" clId="{24E2C58E-5836-4E49-8FE4-26A3B53D96C4}" dt="2022-10-24T08:00:04.890" v="86" actId="20577"/>
          <ac:spMkLst>
            <pc:docMk/>
            <pc:sldMk cId="665653857" sldId="268"/>
            <ac:spMk id="23" creationId="{4B97F15C-04A8-8548-9385-CC4CF6504B71}"/>
          </ac:spMkLst>
        </pc:spChg>
        <pc:spChg chg="add mod">
          <ac:chgData name="Dean Baey" userId="e8363878f91eb6af" providerId="LiveId" clId="{24E2C58E-5836-4E49-8FE4-26A3B53D96C4}" dt="2022-10-24T08:09:21.113" v="150" actId="571"/>
          <ac:spMkLst>
            <pc:docMk/>
            <pc:sldMk cId="665653857" sldId="268"/>
            <ac:spMk id="24" creationId="{E08EE7B3-B7BE-CC3A-1BE2-FFEE29442017}"/>
          </ac:spMkLst>
        </pc:spChg>
        <pc:spChg chg="add mod">
          <ac:chgData name="Dean Baey" userId="e8363878f91eb6af" providerId="LiveId" clId="{24E2C58E-5836-4E49-8FE4-26A3B53D96C4}" dt="2022-10-24T08:09:51.363" v="165" actId="1076"/>
          <ac:spMkLst>
            <pc:docMk/>
            <pc:sldMk cId="665653857" sldId="268"/>
            <ac:spMk id="27" creationId="{19F2D67D-70B8-B91E-1F85-0A118089982C}"/>
          </ac:spMkLst>
        </pc:spChg>
        <pc:spChg chg="mod">
          <ac:chgData name="Dean Baey" userId="e8363878f91eb6af" providerId="LiveId" clId="{24E2C58E-5836-4E49-8FE4-26A3B53D96C4}" dt="2022-10-24T08:08:42.685" v="120"/>
          <ac:spMkLst>
            <pc:docMk/>
            <pc:sldMk cId="665653857" sldId="268"/>
            <ac:spMk id="35" creationId="{810F008D-8457-7E6D-AAFC-80739B7E016B}"/>
          </ac:spMkLst>
        </pc:spChg>
        <pc:spChg chg="mod">
          <ac:chgData name="Dean Baey" userId="e8363878f91eb6af" providerId="LiveId" clId="{24E2C58E-5836-4E49-8FE4-26A3B53D96C4}" dt="2022-10-24T08:00:40.092" v="88" actId="1076"/>
          <ac:spMkLst>
            <pc:docMk/>
            <pc:sldMk cId="665653857" sldId="268"/>
            <ac:spMk id="50" creationId="{F41937FF-09C9-6E31-A717-25B13D2CECEC}"/>
          </ac:spMkLst>
        </pc:spChg>
        <pc:spChg chg="mod">
          <ac:chgData name="Dean Baey" userId="e8363878f91eb6af" providerId="LiveId" clId="{24E2C58E-5836-4E49-8FE4-26A3B53D96C4}" dt="2022-10-24T07:50:50.682" v="24" actId="20577"/>
          <ac:spMkLst>
            <pc:docMk/>
            <pc:sldMk cId="665653857" sldId="268"/>
            <ac:spMk id="51" creationId="{84881F91-E672-5B39-5967-AB8FDEDBBA0C}"/>
          </ac:spMkLst>
        </pc:spChg>
      </pc:sldChg>
      <pc:sldChg chg="addSp modSp mod">
        <pc:chgData name="Dean Baey" userId="e8363878f91eb6af" providerId="LiveId" clId="{24E2C58E-5836-4E49-8FE4-26A3B53D96C4}" dt="2022-10-24T08:09:42.503" v="162" actId="20577"/>
        <pc:sldMkLst>
          <pc:docMk/>
          <pc:sldMk cId="1478538181" sldId="280"/>
        </pc:sldMkLst>
        <pc:spChg chg="add mod">
          <ac:chgData name="Dean Baey" userId="e8363878f91eb6af" providerId="LiveId" clId="{24E2C58E-5836-4E49-8FE4-26A3B53D96C4}" dt="2022-10-24T07:52:05.716" v="46"/>
          <ac:spMkLst>
            <pc:docMk/>
            <pc:sldMk cId="1478538181" sldId="280"/>
            <ac:spMk id="2" creationId="{AC1DB04C-8651-1A5E-F736-9D4AF3FB86C3}"/>
          </ac:spMkLst>
        </pc:spChg>
        <pc:spChg chg="add mod">
          <ac:chgData name="Dean Baey" userId="e8363878f91eb6af" providerId="LiveId" clId="{24E2C58E-5836-4E49-8FE4-26A3B53D96C4}" dt="2022-10-24T07:52:32.580" v="48"/>
          <ac:spMkLst>
            <pc:docMk/>
            <pc:sldMk cId="1478538181" sldId="280"/>
            <ac:spMk id="3" creationId="{A94CB48F-17D9-335A-323C-A2AD634E45F7}"/>
          </ac:spMkLst>
        </pc:spChg>
        <pc:spChg chg="mod">
          <ac:chgData name="Dean Baey" userId="e8363878f91eb6af" providerId="LiveId" clId="{24E2C58E-5836-4E49-8FE4-26A3B53D96C4}" dt="2022-10-24T08:07:55.438" v="105"/>
          <ac:spMkLst>
            <pc:docMk/>
            <pc:sldMk cId="1478538181" sldId="280"/>
            <ac:spMk id="5" creationId="{0F9E4421-9BFF-4377-02F8-9E8F39EF8B1A}"/>
          </ac:spMkLst>
        </pc:spChg>
        <pc:spChg chg="mod">
          <ac:chgData name="Dean Baey" userId="e8363878f91eb6af" providerId="LiveId" clId="{24E2C58E-5836-4E49-8FE4-26A3B53D96C4}" dt="2022-10-24T08:07:50.684" v="104"/>
          <ac:spMkLst>
            <pc:docMk/>
            <pc:sldMk cId="1478538181" sldId="280"/>
            <ac:spMk id="6" creationId="{DCA3FC00-2734-E12F-591D-390B15AC6F1A}"/>
          </ac:spMkLst>
        </pc:spChg>
        <pc:spChg chg="mod">
          <ac:chgData name="Dean Baey" userId="e8363878f91eb6af" providerId="LiveId" clId="{24E2C58E-5836-4E49-8FE4-26A3B53D96C4}" dt="2022-10-24T08:09:06.633" v="147"/>
          <ac:spMkLst>
            <pc:docMk/>
            <pc:sldMk cId="1478538181" sldId="280"/>
            <ac:spMk id="7" creationId="{F7498BE6-5F30-5152-C20A-A6B6E0C8ECD1}"/>
          </ac:spMkLst>
        </pc:spChg>
        <pc:spChg chg="add mod">
          <ac:chgData name="Dean Baey" userId="e8363878f91eb6af" providerId="LiveId" clId="{24E2C58E-5836-4E49-8FE4-26A3B53D96C4}" dt="2022-10-24T07:52:32.580" v="48"/>
          <ac:spMkLst>
            <pc:docMk/>
            <pc:sldMk cId="1478538181" sldId="280"/>
            <ac:spMk id="17" creationId="{B907CA17-01D6-686D-A143-4B6DCC0EFF65}"/>
          </ac:spMkLst>
        </pc:spChg>
        <pc:spChg chg="mod">
          <ac:chgData name="Dean Baey" userId="e8363878f91eb6af" providerId="LiveId" clId="{24E2C58E-5836-4E49-8FE4-26A3B53D96C4}" dt="2022-10-24T07:59:54.138" v="84" actId="20577"/>
          <ac:spMkLst>
            <pc:docMk/>
            <pc:sldMk cId="1478538181" sldId="280"/>
            <ac:spMk id="23" creationId="{4B97F15C-04A8-8548-9385-CC4CF6504B71}"/>
          </ac:spMkLst>
        </pc:spChg>
        <pc:spChg chg="add mod">
          <ac:chgData name="Dean Baey" userId="e8363878f91eb6af" providerId="LiveId" clId="{24E2C58E-5836-4E49-8FE4-26A3B53D96C4}" dt="2022-10-24T08:09:42.503" v="162" actId="20577"/>
          <ac:spMkLst>
            <pc:docMk/>
            <pc:sldMk cId="1478538181" sldId="280"/>
            <ac:spMk id="28" creationId="{E739B3ED-86BB-48F5-61E6-00135524C981}"/>
          </ac:spMkLst>
        </pc:spChg>
        <pc:spChg chg="mod">
          <ac:chgData name="Dean Baey" userId="e8363878f91eb6af" providerId="LiveId" clId="{24E2C58E-5836-4E49-8FE4-26A3B53D96C4}" dt="2022-10-24T08:08:38.001" v="119" actId="20577"/>
          <ac:spMkLst>
            <pc:docMk/>
            <pc:sldMk cId="1478538181" sldId="280"/>
            <ac:spMk id="35" creationId="{810F008D-8457-7E6D-AAFC-80739B7E016B}"/>
          </ac:spMkLst>
        </pc:spChg>
        <pc:spChg chg="mod">
          <ac:chgData name="Dean Baey" userId="e8363878f91eb6af" providerId="LiveId" clId="{24E2C58E-5836-4E49-8FE4-26A3B53D96C4}" dt="2022-10-24T08:00:35.144" v="87" actId="1076"/>
          <ac:spMkLst>
            <pc:docMk/>
            <pc:sldMk cId="1478538181" sldId="280"/>
            <ac:spMk id="50" creationId="{F41937FF-09C9-6E31-A717-25B13D2CECEC}"/>
          </ac:spMkLst>
        </pc:spChg>
        <pc:spChg chg="mod">
          <ac:chgData name="Dean Baey" userId="e8363878f91eb6af" providerId="LiveId" clId="{24E2C58E-5836-4E49-8FE4-26A3B53D96C4}" dt="2022-10-24T07:51:00.995" v="28" actId="20577"/>
          <ac:spMkLst>
            <pc:docMk/>
            <pc:sldMk cId="1478538181" sldId="280"/>
            <ac:spMk id="51" creationId="{84881F91-E672-5B39-5967-AB8FDEDBBA0C}"/>
          </ac:spMkLst>
        </pc:spChg>
        <pc:picChg chg="mod">
          <ac:chgData name="Dean Baey" userId="e8363878f91eb6af" providerId="LiveId" clId="{24E2C58E-5836-4E49-8FE4-26A3B53D96C4}" dt="2022-10-24T07:58:31.637" v="61" actId="1076"/>
          <ac:picMkLst>
            <pc:docMk/>
            <pc:sldMk cId="1478538181" sldId="280"/>
            <ac:picMk id="9" creationId="{0ED925B6-9D09-D94B-73F3-6A7C320D1ABB}"/>
          </ac:picMkLst>
        </pc:picChg>
        <pc:picChg chg="add mod">
          <ac:chgData name="Dean Baey" userId="e8363878f91eb6af" providerId="LiveId" clId="{24E2C58E-5836-4E49-8FE4-26A3B53D96C4}" dt="2022-10-24T07:58:45.737" v="64" actId="1076"/>
          <ac:picMkLst>
            <pc:docMk/>
            <pc:sldMk cId="1478538181" sldId="280"/>
            <ac:picMk id="27" creationId="{B94D6927-97E8-0842-EC74-2AF8E1412BD3}"/>
          </ac:picMkLst>
        </pc:picChg>
        <pc:picChg chg="mod">
          <ac:chgData name="Dean Baey" userId="e8363878f91eb6af" providerId="LiveId" clId="{24E2C58E-5836-4E49-8FE4-26A3B53D96C4}" dt="2022-10-24T07:59:09.838" v="68" actId="1076"/>
          <ac:picMkLst>
            <pc:docMk/>
            <pc:sldMk cId="1478538181" sldId="280"/>
            <ac:picMk id="37" creationId="{DC4F9FE3-78B9-049B-372D-591B44D3C99F}"/>
          </ac:picMkLst>
        </pc:picChg>
        <pc:picChg chg="mod">
          <ac:chgData name="Dean Baey" userId="e8363878f91eb6af" providerId="LiveId" clId="{24E2C58E-5836-4E49-8FE4-26A3B53D96C4}" dt="2022-10-24T08:01:09.740" v="89" actId="14100"/>
          <ac:picMkLst>
            <pc:docMk/>
            <pc:sldMk cId="1478538181" sldId="280"/>
            <ac:picMk id="43" creationId="{569AC044-68CF-D207-B3C5-5A2A8668969C}"/>
          </ac:picMkLst>
        </pc:picChg>
        <pc:picChg chg="mod">
          <ac:chgData name="Dean Baey" userId="e8363878f91eb6af" providerId="LiveId" clId="{24E2C58E-5836-4E49-8FE4-26A3B53D96C4}" dt="2022-10-24T07:58:36.287" v="62" actId="1076"/>
          <ac:picMkLst>
            <pc:docMk/>
            <pc:sldMk cId="1478538181" sldId="280"/>
            <ac:picMk id="57" creationId="{4D001305-E1DD-4A37-95BC-A11B1385BC2D}"/>
          </ac:picMkLst>
        </pc:picChg>
      </pc:sldChg>
    </pc:docChg>
  </pc:docChgLst>
  <pc:docChgLst>
    <pc:chgData name="Dean Baey" userId="e8363878f91eb6af" providerId="LiveId" clId="{3A58072D-4552-4742-94CE-7BA9D40F8901}"/>
    <pc:docChg chg="undo custSel delSld modSld">
      <pc:chgData name="Dean Baey" userId="e8363878f91eb6af" providerId="LiveId" clId="{3A58072D-4552-4742-94CE-7BA9D40F8901}" dt="2022-10-25T06:24:31.680" v="248" actId="2696"/>
      <pc:docMkLst>
        <pc:docMk/>
      </pc:docMkLst>
      <pc:sldChg chg="del">
        <pc:chgData name="Dean Baey" userId="e8363878f91eb6af" providerId="LiveId" clId="{3A58072D-4552-4742-94CE-7BA9D40F8901}" dt="2022-10-25T06:24:28.246" v="247" actId="2696"/>
        <pc:sldMkLst>
          <pc:docMk/>
          <pc:sldMk cId="4085440173" sldId="266"/>
        </pc:sldMkLst>
      </pc:sldChg>
      <pc:sldChg chg="del">
        <pc:chgData name="Dean Baey" userId="e8363878f91eb6af" providerId="LiveId" clId="{3A58072D-4552-4742-94CE-7BA9D40F8901}" dt="2022-10-25T06:24:28.246" v="247" actId="2696"/>
        <pc:sldMkLst>
          <pc:docMk/>
          <pc:sldMk cId="1173042779" sldId="267"/>
        </pc:sldMkLst>
      </pc:sldChg>
      <pc:sldChg chg="addSp delSp modSp mod">
        <pc:chgData name="Dean Baey" userId="e8363878f91eb6af" providerId="LiveId" clId="{3A58072D-4552-4742-94CE-7BA9D40F8901}" dt="2022-10-25T05:54:25.019" v="246" actId="571"/>
        <pc:sldMkLst>
          <pc:docMk/>
          <pc:sldMk cId="665653857" sldId="268"/>
        </pc:sldMkLst>
        <pc:spChg chg="del">
          <ac:chgData name="Dean Baey" userId="e8363878f91eb6af" providerId="LiveId" clId="{3A58072D-4552-4742-94CE-7BA9D40F8901}" dt="2022-10-25T05:44:33.918" v="231" actId="478"/>
          <ac:spMkLst>
            <pc:docMk/>
            <pc:sldMk cId="665653857" sldId="268"/>
            <ac:spMk id="11" creationId="{084AB515-55CC-3FFC-0893-84A5886DDF5F}"/>
          </ac:spMkLst>
        </pc:spChg>
        <pc:spChg chg="add del mod">
          <ac:chgData name="Dean Baey" userId="e8363878f91eb6af" providerId="LiveId" clId="{3A58072D-4552-4742-94CE-7BA9D40F8901}" dt="2022-10-25T05:17:49.991" v="21" actId="478"/>
          <ac:spMkLst>
            <pc:docMk/>
            <pc:sldMk cId="665653857" sldId="268"/>
            <ac:spMk id="17" creationId="{1B84C160-8027-3569-9A8B-05D902D9C27F}"/>
          </ac:spMkLst>
        </pc:spChg>
        <pc:spChg chg="add mod">
          <ac:chgData name="Dean Baey" userId="e8363878f91eb6af" providerId="LiveId" clId="{3A58072D-4552-4742-94CE-7BA9D40F8901}" dt="2022-10-25T05:45:06.520" v="234" actId="1076"/>
          <ac:spMkLst>
            <pc:docMk/>
            <pc:sldMk cId="665653857" sldId="268"/>
            <ac:spMk id="17" creationId="{1EE304CE-7CFD-2A7E-3B04-6F76FE0CB0D7}"/>
          </ac:spMkLst>
        </pc:spChg>
        <pc:spChg chg="mod">
          <ac:chgData name="Dean Baey" userId="e8363878f91eb6af" providerId="LiveId" clId="{3A58072D-4552-4742-94CE-7BA9D40F8901}" dt="2022-10-25T05:20:49.855" v="106" actId="1036"/>
          <ac:spMkLst>
            <pc:docMk/>
            <pc:sldMk cId="665653857" sldId="268"/>
            <ac:spMk id="20" creationId="{F511BEE6-6B7F-34FB-B0BF-3D70DD8BC5DF}"/>
          </ac:spMkLst>
        </pc:spChg>
        <pc:spChg chg="mod">
          <ac:chgData name="Dean Baey" userId="e8363878f91eb6af" providerId="LiveId" clId="{3A58072D-4552-4742-94CE-7BA9D40F8901}" dt="2022-10-25T05:20:49.855" v="106" actId="1036"/>
          <ac:spMkLst>
            <pc:docMk/>
            <pc:sldMk cId="665653857" sldId="268"/>
            <ac:spMk id="21" creationId="{8CE8AB00-87F1-6EC0-02A8-1E63FC265A6B}"/>
          </ac:spMkLst>
        </pc:spChg>
        <pc:spChg chg="mod">
          <ac:chgData name="Dean Baey" userId="e8363878f91eb6af" providerId="LiveId" clId="{3A58072D-4552-4742-94CE-7BA9D40F8901}" dt="2022-10-25T05:20:49.855" v="106" actId="1036"/>
          <ac:spMkLst>
            <pc:docMk/>
            <pc:sldMk cId="665653857" sldId="268"/>
            <ac:spMk id="22" creationId="{DF37AA21-EACF-C710-42DB-8A14C197FB07}"/>
          </ac:spMkLst>
        </pc:spChg>
        <pc:spChg chg="mod">
          <ac:chgData name="Dean Baey" userId="e8363878f91eb6af" providerId="LiveId" clId="{3A58072D-4552-4742-94CE-7BA9D40F8901}" dt="2022-10-25T05:20:49.855" v="106" actId="1036"/>
          <ac:spMkLst>
            <pc:docMk/>
            <pc:sldMk cId="665653857" sldId="268"/>
            <ac:spMk id="23" creationId="{4B97F15C-04A8-8548-9385-CC4CF6504B71}"/>
          </ac:spMkLst>
        </pc:spChg>
        <pc:spChg chg="add del mod">
          <ac:chgData name="Dean Baey" userId="e8363878f91eb6af" providerId="LiveId" clId="{3A58072D-4552-4742-94CE-7BA9D40F8901}" dt="2022-10-25T05:22:30.362" v="136" actId="767"/>
          <ac:spMkLst>
            <pc:docMk/>
            <pc:sldMk cId="665653857" sldId="268"/>
            <ac:spMk id="24" creationId="{045B788F-FB5F-3410-9330-99D45B8A2575}"/>
          </ac:spMkLst>
        </pc:spChg>
        <pc:spChg chg="add mod">
          <ac:chgData name="Dean Baey" userId="e8363878f91eb6af" providerId="LiveId" clId="{3A58072D-4552-4742-94CE-7BA9D40F8901}" dt="2022-10-25T05:19:13.550" v="59" actId="571"/>
          <ac:spMkLst>
            <pc:docMk/>
            <pc:sldMk cId="665653857" sldId="268"/>
            <ac:spMk id="24" creationId="{C359D5BF-C274-82D5-835C-4CD4FCE54BB0}"/>
          </ac:spMkLst>
        </pc:spChg>
        <pc:spChg chg="del mod">
          <ac:chgData name="Dean Baey" userId="e8363878f91eb6af" providerId="LiveId" clId="{3A58072D-4552-4742-94CE-7BA9D40F8901}" dt="2022-10-25T05:20:20.140" v="68" actId="478"/>
          <ac:spMkLst>
            <pc:docMk/>
            <pc:sldMk cId="665653857" sldId="268"/>
            <ac:spMk id="27" creationId="{19F2D67D-70B8-B91E-1F85-0A118089982C}"/>
          </ac:spMkLst>
        </pc:spChg>
        <pc:spChg chg="add mod">
          <ac:chgData name="Dean Baey" userId="e8363878f91eb6af" providerId="LiveId" clId="{3A58072D-4552-4742-94CE-7BA9D40F8901}" dt="2022-10-25T05:52:00.575" v="236" actId="1076"/>
          <ac:spMkLst>
            <pc:docMk/>
            <pc:sldMk cId="665653857" sldId="268"/>
            <ac:spMk id="27" creationId="{968132C5-4C86-3472-3C38-FDB0DE4F751B}"/>
          </ac:spMkLst>
        </pc:spChg>
        <pc:spChg chg="add mod">
          <ac:chgData name="Dean Baey" userId="e8363878f91eb6af" providerId="LiveId" clId="{3A58072D-4552-4742-94CE-7BA9D40F8901}" dt="2022-10-25T05:19:12.699" v="57" actId="571"/>
          <ac:spMkLst>
            <pc:docMk/>
            <pc:sldMk cId="665653857" sldId="268"/>
            <ac:spMk id="28" creationId="{1B123FC0-CD4A-8199-0337-00799152604C}"/>
          </ac:spMkLst>
        </pc:spChg>
        <pc:spChg chg="add mod">
          <ac:chgData name="Dean Baey" userId="e8363878f91eb6af" providerId="LiveId" clId="{3A58072D-4552-4742-94CE-7BA9D40F8901}" dt="2022-10-25T05:23:34.042" v="143" actId="1076"/>
          <ac:spMkLst>
            <pc:docMk/>
            <pc:sldMk cId="665653857" sldId="268"/>
            <ac:spMk id="28" creationId="{54A85123-85DB-6167-8A72-8642A50A4566}"/>
          </ac:spMkLst>
        </pc:spChg>
        <pc:spChg chg="mod">
          <ac:chgData name="Dean Baey" userId="e8363878f91eb6af" providerId="LiveId" clId="{3A58072D-4552-4742-94CE-7BA9D40F8901}" dt="2022-10-25T05:20:49.855" v="106" actId="1036"/>
          <ac:spMkLst>
            <pc:docMk/>
            <pc:sldMk cId="665653857" sldId="268"/>
            <ac:spMk id="29" creationId="{B4A2225B-0331-265A-8E7C-FEFC938C0DF0}"/>
          </ac:spMkLst>
        </pc:spChg>
        <pc:spChg chg="mod">
          <ac:chgData name="Dean Baey" userId="e8363878f91eb6af" providerId="LiveId" clId="{3A58072D-4552-4742-94CE-7BA9D40F8901}" dt="2022-10-25T05:35:47.417" v="227" actId="20577"/>
          <ac:spMkLst>
            <pc:docMk/>
            <pc:sldMk cId="665653857" sldId="268"/>
            <ac:spMk id="30" creationId="{B819FD24-71F6-61FD-F692-18C9EF5D0116}"/>
          </ac:spMkLst>
        </pc:spChg>
        <pc:spChg chg="add mod">
          <ac:chgData name="Dean Baey" userId="e8363878f91eb6af" providerId="LiveId" clId="{3A58072D-4552-4742-94CE-7BA9D40F8901}" dt="2022-10-25T05:23:10.054" v="140" actId="1076"/>
          <ac:spMkLst>
            <pc:docMk/>
            <pc:sldMk cId="665653857" sldId="268"/>
            <ac:spMk id="39" creationId="{34678119-4ECD-0472-DAC5-195FADD89A3B}"/>
          </ac:spMkLst>
        </pc:spChg>
        <pc:spChg chg="add mod">
          <ac:chgData name="Dean Baey" userId="e8363878f91eb6af" providerId="LiveId" clId="{3A58072D-4552-4742-94CE-7BA9D40F8901}" dt="2022-10-25T05:35:36.962" v="218" actId="20577"/>
          <ac:spMkLst>
            <pc:docMk/>
            <pc:sldMk cId="665653857" sldId="268"/>
            <ac:spMk id="41" creationId="{8304C545-DAFD-7B35-D355-6A56ED183511}"/>
          </ac:spMkLst>
        </pc:spChg>
        <pc:spChg chg="add mod">
          <ac:chgData name="Dean Baey" userId="e8363878f91eb6af" providerId="LiveId" clId="{3A58072D-4552-4742-94CE-7BA9D40F8901}" dt="2022-10-25T05:20:32.174" v="69"/>
          <ac:spMkLst>
            <pc:docMk/>
            <pc:sldMk cId="665653857" sldId="268"/>
            <ac:spMk id="42" creationId="{5E30DB51-6658-8F80-A222-8966D4453712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44" creationId="{9542505D-9080-2DE4-CBBA-72411E5DC787}"/>
          </ac:spMkLst>
        </pc:spChg>
        <pc:spChg chg="add mod">
          <ac:chgData name="Dean Baey" userId="e8363878f91eb6af" providerId="LiveId" clId="{3A58072D-4552-4742-94CE-7BA9D40F8901}" dt="2022-10-25T05:23:40.926" v="144"/>
          <ac:spMkLst>
            <pc:docMk/>
            <pc:sldMk cId="665653857" sldId="268"/>
            <ac:spMk id="44" creationId="{E3CE0841-A7C8-3FEB-3EB3-9306D3D3852A}"/>
          </ac:spMkLst>
        </pc:spChg>
        <pc:spChg chg="add mod">
          <ac:chgData name="Dean Baey" userId="e8363878f91eb6af" providerId="LiveId" clId="{3A58072D-4552-4742-94CE-7BA9D40F8901}" dt="2022-10-25T05:24:38.955" v="147" actId="571"/>
          <ac:spMkLst>
            <pc:docMk/>
            <pc:sldMk cId="665653857" sldId="268"/>
            <ac:spMk id="45" creationId="{4B105664-5128-3AB2-09E0-6867C2483F36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45" creationId="{B39C4112-0F7C-53D3-018F-6A870750D14B}"/>
          </ac:spMkLst>
        </pc:spChg>
        <pc:spChg chg="mod">
          <ac:chgData name="Dean Baey" userId="e8363878f91eb6af" providerId="LiveId" clId="{3A58072D-4552-4742-94CE-7BA9D40F8901}" dt="2022-10-25T05:32:30.456" v="196" actId="404"/>
          <ac:spMkLst>
            <pc:docMk/>
            <pc:sldMk cId="665653857" sldId="268"/>
            <ac:spMk id="51" creationId="{84881F91-E672-5B39-5967-AB8FDEDBBA0C}"/>
          </ac:spMkLst>
        </pc:spChg>
        <pc:spChg chg="add mod">
          <ac:chgData name="Dean Baey" userId="e8363878f91eb6af" providerId="LiveId" clId="{3A58072D-4552-4742-94CE-7BA9D40F8901}" dt="2022-10-25T05:24:44.207" v="149" actId="571"/>
          <ac:spMkLst>
            <pc:docMk/>
            <pc:sldMk cId="665653857" sldId="268"/>
            <ac:spMk id="53" creationId="{4BB0C523-864F-93FD-8767-2F1E9B6795FA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53" creationId="{EB39E0B9-9A25-0075-8D6D-5023439C6610}"/>
          </ac:spMkLst>
        </pc:spChg>
        <pc:spChg chg="del">
          <ac:chgData name="Dean Baey" userId="e8363878f91eb6af" providerId="LiveId" clId="{3A58072D-4552-4742-94CE-7BA9D40F8901}" dt="2022-10-25T05:51:55.318" v="235" actId="478"/>
          <ac:spMkLst>
            <pc:docMk/>
            <pc:sldMk cId="665653857" sldId="268"/>
            <ac:spMk id="54" creationId="{6902FA00-DF40-CB5B-7E45-D02A0C400122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56" creationId="{51429779-89EE-D744-3845-82C979C7B33E}"/>
          </ac:spMkLst>
        </pc:spChg>
        <pc:spChg chg="add mod">
          <ac:chgData name="Dean Baey" userId="e8363878f91eb6af" providerId="LiveId" clId="{3A58072D-4552-4742-94CE-7BA9D40F8901}" dt="2022-10-25T05:24:48.047" v="150" actId="571"/>
          <ac:spMkLst>
            <pc:docMk/>
            <pc:sldMk cId="665653857" sldId="268"/>
            <ac:spMk id="56" creationId="{6631BCC5-9AB8-B079-7079-43AB4950A975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57" creationId="{29C773CE-02E0-AF64-59D8-04AFF4306733}"/>
          </ac:spMkLst>
        </pc:spChg>
        <pc:spChg chg="add mod">
          <ac:chgData name="Dean Baey" userId="e8363878f91eb6af" providerId="LiveId" clId="{3A58072D-4552-4742-94CE-7BA9D40F8901}" dt="2022-10-25T05:25:06.849" v="151" actId="571"/>
          <ac:spMkLst>
            <pc:docMk/>
            <pc:sldMk cId="665653857" sldId="268"/>
            <ac:spMk id="57" creationId="{38364BAD-F77C-7651-5857-1822139E8AF7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63" creationId="{CA3F3DEF-A76B-DEC6-B60D-6A38AA5FE7C5}"/>
          </ac:spMkLst>
        </pc:spChg>
        <pc:spChg chg="add mod">
          <ac:chgData name="Dean Baey" userId="e8363878f91eb6af" providerId="LiveId" clId="{3A58072D-4552-4742-94CE-7BA9D40F8901}" dt="2022-10-25T05:25:13.496" v="152" actId="571"/>
          <ac:spMkLst>
            <pc:docMk/>
            <pc:sldMk cId="665653857" sldId="268"/>
            <ac:spMk id="63" creationId="{D44A8003-0091-A4DA-2609-F65FD007769D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64" creationId="{59CC3EEA-BFE0-4C67-AB96-FE6CD861BBA3}"/>
          </ac:spMkLst>
        </pc:spChg>
        <pc:spChg chg="add mod">
          <ac:chgData name="Dean Baey" userId="e8363878f91eb6af" providerId="LiveId" clId="{3A58072D-4552-4742-94CE-7BA9D40F8901}" dt="2022-10-25T05:25:31.394" v="157" actId="1076"/>
          <ac:spMkLst>
            <pc:docMk/>
            <pc:sldMk cId="665653857" sldId="268"/>
            <ac:spMk id="64" creationId="{AA6AEC56-5554-3C32-5A9B-87A5BA6DFF25}"/>
          </ac:spMkLst>
        </pc:spChg>
        <pc:spChg chg="add mod">
          <ac:chgData name="Dean Baey" userId="e8363878f91eb6af" providerId="LiveId" clId="{3A58072D-4552-4742-94CE-7BA9D40F8901}" dt="2022-10-25T05:25:26.107" v="155" actId="571"/>
          <ac:spMkLst>
            <pc:docMk/>
            <pc:sldMk cId="665653857" sldId="268"/>
            <ac:spMk id="66" creationId="{78F8407B-7069-8166-7899-B718EBEF9885}"/>
          </ac:spMkLst>
        </pc:spChg>
        <pc:spChg chg="add mod">
          <ac:chgData name="Dean Baey" userId="e8363878f91eb6af" providerId="LiveId" clId="{3A58072D-4552-4742-94CE-7BA9D40F8901}" dt="2022-10-25T05:20:42.909" v="71" actId="571"/>
          <ac:spMkLst>
            <pc:docMk/>
            <pc:sldMk cId="665653857" sldId="268"/>
            <ac:spMk id="66" creationId="{81A29AF1-21C0-BA4D-8C94-47182A160629}"/>
          </ac:spMkLst>
        </pc:spChg>
        <pc:spChg chg="add mod">
          <ac:chgData name="Dean Baey" userId="e8363878f91eb6af" providerId="LiveId" clId="{3A58072D-4552-4742-94CE-7BA9D40F8901}" dt="2022-10-25T05:21:16.961" v="123" actId="207"/>
          <ac:spMkLst>
            <pc:docMk/>
            <pc:sldMk cId="665653857" sldId="268"/>
            <ac:spMk id="67" creationId="{1103A0E2-1DAB-867B-EAEC-D7531FACA72F}"/>
          </ac:spMkLst>
        </pc:spChg>
        <pc:spChg chg="add mod">
          <ac:chgData name="Dean Baey" userId="e8363878f91eb6af" providerId="LiveId" clId="{3A58072D-4552-4742-94CE-7BA9D40F8901}" dt="2022-10-25T05:21:08.641" v="122" actId="20577"/>
          <ac:spMkLst>
            <pc:docMk/>
            <pc:sldMk cId="665653857" sldId="268"/>
            <ac:spMk id="68" creationId="{3910ED64-1896-6168-60DD-6C7FAEC94134}"/>
          </ac:spMkLst>
        </pc:spChg>
        <pc:spChg chg="add mod">
          <ac:chgData name="Dean Baey" userId="e8363878f91eb6af" providerId="LiveId" clId="{3A58072D-4552-4742-94CE-7BA9D40F8901}" dt="2022-10-25T05:25:34.947" v="158" actId="571"/>
          <ac:spMkLst>
            <pc:docMk/>
            <pc:sldMk cId="665653857" sldId="268"/>
            <ac:spMk id="69" creationId="{BBA4C2A1-889A-F419-760A-DBDE23FE75B4}"/>
          </ac:spMkLst>
        </pc:spChg>
        <pc:spChg chg="add mod">
          <ac:chgData name="Dean Baey" userId="e8363878f91eb6af" providerId="LiveId" clId="{3A58072D-4552-4742-94CE-7BA9D40F8901}" dt="2022-10-25T05:25:40.996" v="159" actId="571"/>
          <ac:spMkLst>
            <pc:docMk/>
            <pc:sldMk cId="665653857" sldId="268"/>
            <ac:spMk id="70" creationId="{8A9498C7-8AA9-44E8-03CA-283760740BEC}"/>
          </ac:spMkLst>
        </pc:spChg>
        <pc:spChg chg="add mod">
          <ac:chgData name="Dean Baey" userId="e8363878f91eb6af" providerId="LiveId" clId="{3A58072D-4552-4742-94CE-7BA9D40F8901}" dt="2022-10-25T05:26:13.647" v="160" actId="571"/>
          <ac:spMkLst>
            <pc:docMk/>
            <pc:sldMk cId="665653857" sldId="268"/>
            <ac:spMk id="71" creationId="{C76C8DED-A477-1F79-2C36-93A2E14E4804}"/>
          </ac:spMkLst>
        </pc:spChg>
        <pc:spChg chg="add mod">
          <ac:chgData name="Dean Baey" userId="e8363878f91eb6af" providerId="LiveId" clId="{3A58072D-4552-4742-94CE-7BA9D40F8901}" dt="2022-10-25T05:26:26.166" v="163" actId="20577"/>
          <ac:spMkLst>
            <pc:docMk/>
            <pc:sldMk cId="665653857" sldId="268"/>
            <ac:spMk id="72" creationId="{AE736058-DBB1-37EF-2EA4-84836032E72A}"/>
          </ac:spMkLst>
        </pc:spChg>
        <pc:spChg chg="add mod">
          <ac:chgData name="Dean Baey" userId="e8363878f91eb6af" providerId="LiveId" clId="{3A58072D-4552-4742-94CE-7BA9D40F8901}" dt="2022-10-25T05:27:39.898" v="164" actId="571"/>
          <ac:spMkLst>
            <pc:docMk/>
            <pc:sldMk cId="665653857" sldId="268"/>
            <ac:spMk id="73" creationId="{F3F8FF7B-B498-29ED-19B8-FC031F37FE0A}"/>
          </ac:spMkLst>
        </pc:spChg>
        <pc:spChg chg="add mod">
          <ac:chgData name="Dean Baey" userId="e8363878f91eb6af" providerId="LiveId" clId="{3A58072D-4552-4742-94CE-7BA9D40F8901}" dt="2022-10-25T05:36:02.221" v="228" actId="571"/>
          <ac:spMkLst>
            <pc:docMk/>
            <pc:sldMk cId="665653857" sldId="268"/>
            <ac:spMk id="74" creationId="{BF9BB68D-0570-DEC9-889B-42C102239AB1}"/>
          </ac:spMkLst>
        </pc:spChg>
        <pc:spChg chg="add mod">
          <ac:chgData name="Dean Baey" userId="e8363878f91eb6af" providerId="LiveId" clId="{3A58072D-4552-4742-94CE-7BA9D40F8901}" dt="2022-10-25T05:36:34.397" v="230"/>
          <ac:spMkLst>
            <pc:docMk/>
            <pc:sldMk cId="665653857" sldId="268"/>
            <ac:spMk id="75" creationId="{4CD1810E-9692-C496-F64A-8A8120764304}"/>
          </ac:spMkLst>
        </pc:spChg>
        <pc:spChg chg="add mod">
          <ac:chgData name="Dean Baey" userId="e8363878f91eb6af" providerId="LiveId" clId="{3A58072D-4552-4742-94CE-7BA9D40F8901}" dt="2022-10-25T05:44:49.025" v="233" actId="1038"/>
          <ac:spMkLst>
            <pc:docMk/>
            <pc:sldMk cId="665653857" sldId="268"/>
            <ac:spMk id="76" creationId="{0EC0C1E0-9278-56F5-5256-C4A923D7947A}"/>
          </ac:spMkLst>
        </pc:spChg>
        <pc:spChg chg="add mod">
          <ac:chgData name="Dean Baey" userId="e8363878f91eb6af" providerId="LiveId" clId="{3A58072D-4552-4742-94CE-7BA9D40F8901}" dt="2022-10-25T05:53:49.523" v="238" actId="571"/>
          <ac:spMkLst>
            <pc:docMk/>
            <pc:sldMk cId="665653857" sldId="268"/>
            <ac:spMk id="77" creationId="{7840853E-2C6D-E734-4A92-2E2423242971}"/>
          </ac:spMkLst>
        </pc:spChg>
        <pc:spChg chg="add mod">
          <ac:chgData name="Dean Baey" userId="e8363878f91eb6af" providerId="LiveId" clId="{3A58072D-4552-4742-94CE-7BA9D40F8901}" dt="2022-10-25T05:53:54.974" v="240" actId="571"/>
          <ac:spMkLst>
            <pc:docMk/>
            <pc:sldMk cId="665653857" sldId="268"/>
            <ac:spMk id="78" creationId="{05EF7782-BAD2-7FA2-B708-CD705F6744C5}"/>
          </ac:spMkLst>
        </pc:spChg>
        <pc:spChg chg="add mod">
          <ac:chgData name="Dean Baey" userId="e8363878f91eb6af" providerId="LiveId" clId="{3A58072D-4552-4742-94CE-7BA9D40F8901}" dt="2022-10-25T05:54:11.769" v="241" actId="571"/>
          <ac:spMkLst>
            <pc:docMk/>
            <pc:sldMk cId="665653857" sldId="268"/>
            <ac:spMk id="79" creationId="{B5E89A85-7CE3-BBCC-842D-90665679970B}"/>
          </ac:spMkLst>
        </pc:spChg>
        <pc:spChg chg="add mod">
          <ac:chgData name="Dean Baey" userId="e8363878f91eb6af" providerId="LiveId" clId="{3A58072D-4552-4742-94CE-7BA9D40F8901}" dt="2022-10-25T05:54:14.869" v="242" actId="571"/>
          <ac:spMkLst>
            <pc:docMk/>
            <pc:sldMk cId="665653857" sldId="268"/>
            <ac:spMk id="80" creationId="{2A7A7D60-1321-822B-4B67-00458EE6C137}"/>
          </ac:spMkLst>
        </pc:spChg>
        <pc:spChg chg="add mod">
          <ac:chgData name="Dean Baey" userId="e8363878f91eb6af" providerId="LiveId" clId="{3A58072D-4552-4742-94CE-7BA9D40F8901}" dt="2022-10-25T05:54:21.324" v="245" actId="1036"/>
          <ac:spMkLst>
            <pc:docMk/>
            <pc:sldMk cId="665653857" sldId="268"/>
            <ac:spMk id="81" creationId="{9695CCB3-4305-137A-67A1-6845873328F2}"/>
          </ac:spMkLst>
        </pc:spChg>
        <pc:spChg chg="add mod">
          <ac:chgData name="Dean Baey" userId="e8363878f91eb6af" providerId="LiveId" clId="{3A58072D-4552-4742-94CE-7BA9D40F8901}" dt="2022-10-25T05:54:25.019" v="246" actId="571"/>
          <ac:spMkLst>
            <pc:docMk/>
            <pc:sldMk cId="665653857" sldId="268"/>
            <ac:spMk id="82" creationId="{F9279A2E-1020-A4D0-D93B-8ED18C2C19B0}"/>
          </ac:spMkLst>
        </pc:spChg>
      </pc:sldChg>
      <pc:sldChg chg="del">
        <pc:chgData name="Dean Baey" userId="e8363878f91eb6af" providerId="LiveId" clId="{3A58072D-4552-4742-94CE-7BA9D40F8901}" dt="2022-10-25T06:24:31.680" v="248" actId="2696"/>
        <pc:sldMkLst>
          <pc:docMk/>
          <pc:sldMk cId="549078123" sldId="278"/>
        </pc:sldMkLst>
      </pc:sldChg>
      <pc:sldChg chg="del">
        <pc:chgData name="Dean Baey" userId="e8363878f91eb6af" providerId="LiveId" clId="{3A58072D-4552-4742-94CE-7BA9D40F8901}" dt="2022-10-25T06:24:31.680" v="248" actId="2696"/>
        <pc:sldMkLst>
          <pc:docMk/>
          <pc:sldMk cId="1576525590" sldId="279"/>
        </pc:sldMkLst>
      </pc:sldChg>
      <pc:sldChg chg="addSp delSp modSp mod">
        <pc:chgData name="Dean Baey" userId="e8363878f91eb6af" providerId="LiveId" clId="{3A58072D-4552-4742-94CE-7BA9D40F8901}" dt="2022-10-25T05:36:31.311" v="229" actId="1076"/>
        <pc:sldMkLst>
          <pc:docMk/>
          <pc:sldMk cId="1478538181" sldId="280"/>
        </pc:sldMkLst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3" creationId="{A94CB48F-17D9-335A-323C-A2AD634E45F7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11" creationId="{084AB515-55CC-3FFC-0893-84A5886DDF5F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14" creationId="{62F31046-79D9-80AD-9B64-33ACC2AD3DA5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15" creationId="{3A280830-BCD8-7461-CEB1-3FACC81F1AF8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16" creationId="{C1A2D8A2-7FB9-A155-1008-98E7F66DF66F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17" creationId="{B907CA17-01D6-686D-A143-4B6DCC0EFF65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19" creationId="{A8B3B99C-1CE1-4029-EAC0-679215016D0A}"/>
          </ac:spMkLst>
        </pc:spChg>
        <pc:spChg chg="del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20" creationId="{F511BEE6-6B7F-34FB-B0BF-3D70DD8BC5DF}"/>
          </ac:spMkLst>
        </pc:spChg>
        <pc:spChg chg="del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21" creationId="{8CE8AB00-87F1-6EC0-02A8-1E63FC265A6B}"/>
          </ac:spMkLst>
        </pc:spChg>
        <pc:spChg chg="del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22" creationId="{DF37AA21-EACF-C710-42DB-8A14C197FB07}"/>
          </ac:spMkLst>
        </pc:spChg>
        <pc:spChg chg="del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23" creationId="{4B97F15C-04A8-8548-9385-CC4CF6504B71}"/>
          </ac:spMkLst>
        </pc:spChg>
        <pc:spChg chg="add del mod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24" creationId="{3B629C2E-91D6-B41B-70F7-387FE88CD115}"/>
          </ac:spMkLst>
        </pc:spChg>
        <pc:spChg chg="mod">
          <ac:chgData name="Dean Baey" userId="e8363878f91eb6af" providerId="LiveId" clId="{3A58072D-4552-4742-94CE-7BA9D40F8901}" dt="2022-10-25T05:36:31.311" v="229" actId="1076"/>
          <ac:spMkLst>
            <pc:docMk/>
            <pc:sldMk cId="1478538181" sldId="280"/>
            <ac:spMk id="28" creationId="{E739B3ED-86BB-48F5-61E6-00135524C981}"/>
          </ac:spMkLst>
        </pc:spChg>
        <pc:spChg chg="del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29" creationId="{B4A2225B-0331-265A-8E7C-FEFC938C0DF0}"/>
          </ac:spMkLst>
        </pc:spChg>
        <pc:spChg chg="del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30" creationId="{B819FD24-71F6-61FD-F692-18C9EF5D0116}"/>
          </ac:spMkLst>
        </pc:spChg>
        <pc:spChg chg="add del mod">
          <ac:chgData name="Dean Baey" userId="e8363878f91eb6af" providerId="LiveId" clId="{3A58072D-4552-4742-94CE-7BA9D40F8901}" dt="2022-10-25T05:22:19.993" v="133" actId="478"/>
          <ac:spMkLst>
            <pc:docMk/>
            <pc:sldMk cId="1478538181" sldId="280"/>
            <ac:spMk id="40" creationId="{8BF1BEF5-05A1-1BF2-CC20-FEFDF379535B}"/>
          </ac:spMkLst>
        </pc:spChg>
        <pc:spChg chg="add mod">
          <ac:chgData name="Dean Baey" userId="e8363878f91eb6af" providerId="LiveId" clId="{3A58072D-4552-4742-94CE-7BA9D40F8901}" dt="2022-10-25T05:20:09.945" v="67" actId="1076"/>
          <ac:spMkLst>
            <pc:docMk/>
            <pc:sldMk cId="1478538181" sldId="280"/>
            <ac:spMk id="45" creationId="{66CD589B-7311-1A53-4F6C-C7DBD7380C94}"/>
          </ac:spMkLst>
        </pc:spChg>
        <pc:spChg chg="mod">
          <ac:chgData name="Dean Baey" userId="e8363878f91eb6af" providerId="LiveId" clId="{3A58072D-4552-4742-94CE-7BA9D40F8901}" dt="2022-10-25T05:32:47.065" v="198" actId="404"/>
          <ac:spMkLst>
            <pc:docMk/>
            <pc:sldMk cId="1478538181" sldId="280"/>
            <ac:spMk id="51" creationId="{84881F91-E672-5B39-5967-AB8FDEDBBA0C}"/>
          </ac:spMkLst>
        </pc:spChg>
        <pc:spChg chg="add del mod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53" creationId="{060819AE-AA3F-C2E6-DFB5-B9292152770A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54" creationId="{6902FA00-DF40-CB5B-7E45-D02A0C400122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55" creationId="{CC973A0F-D08A-4409-B49F-DD459E60C364}"/>
          </ac:spMkLst>
        </pc:spChg>
        <pc:spChg chg="add del mod">
          <ac:chgData name="Dean Baey" userId="e8363878f91eb6af" providerId="LiveId" clId="{3A58072D-4552-4742-94CE-7BA9D40F8901}" dt="2022-10-25T05:21:43.960" v="131"/>
          <ac:spMkLst>
            <pc:docMk/>
            <pc:sldMk cId="1478538181" sldId="280"/>
            <ac:spMk id="56" creationId="{25C9EF7C-61A1-1765-1FE0-799EE030C4D3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56" creationId="{BB1F8182-B3DF-D743-F045-0B33ED1BD8EC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58" creationId="{9E350F1B-18A3-0EEE-EA35-C2C4E7C5E37F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59" creationId="{142A7D4C-F35F-3E23-25AD-D671C47CCE4E}"/>
          </ac:spMkLst>
        </pc:spChg>
        <pc:spChg chg="del">
          <ac:chgData name="Dean Baey" userId="e8363878f91eb6af" providerId="LiveId" clId="{3A58072D-4552-4742-94CE-7BA9D40F8901}" dt="2022-10-25T05:24:01.245" v="145" actId="478"/>
          <ac:spMkLst>
            <pc:docMk/>
            <pc:sldMk cId="1478538181" sldId="280"/>
            <ac:spMk id="60" creationId="{59412280-DE10-894C-3EFC-65A8E0B522CE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63" creationId="{A599C5FE-BA06-F54F-C3B9-03E82D049E01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64" creationId="{A2EB9A32-B2E7-1BBD-240E-B6F8364C66F8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65" creationId="{0A28D192-D8EF-AED9-9A0F-5B6E5F16754A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66" creationId="{E5FCB139-A40F-8261-4E14-0F64CD6A3A8D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67" creationId="{51C273DF-173F-76CE-F7CA-908C894BB01E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68" creationId="{47D5400B-5F31-CDA5-A5DA-52AAB5B60F84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69" creationId="{496F3609-21DA-B961-8139-8139DEC7F706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70" creationId="{47D2A8CC-D6DA-1447-B27F-5C4336F7EC20}"/>
          </ac:spMkLst>
        </pc:spChg>
        <pc:spChg chg="add del mod">
          <ac:chgData name="Dean Baey" userId="e8363878f91eb6af" providerId="LiveId" clId="{3A58072D-4552-4742-94CE-7BA9D40F8901}" dt="2022-10-25T05:24:11.802" v="146" actId="478"/>
          <ac:spMkLst>
            <pc:docMk/>
            <pc:sldMk cId="1478538181" sldId="280"/>
            <ac:spMk id="71" creationId="{2FB44853-D85A-3B3F-3E39-2ED8FA825C5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1D830-435D-C540-B56D-23F997EEAE7D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52486-B3A5-1D40-ADBF-7683EB271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63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22DEA-3DB9-9A1F-2048-B712FF6518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FD728A-0350-E31C-820A-33DD9F7B20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092A4-74E4-3057-19AE-762086352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31756-E542-05AD-EAB0-F7F48B484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00978-8AA1-0E17-5349-C619E52E9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02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3CCCF-1DE5-AE68-127A-1A46D3D64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7FBFAB-5BD3-665D-9AC5-0A793B41C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C416D6-6A77-E394-2A67-78B4C4CAA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0832A2-F58B-A1A5-9EDD-F89A802EC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2BE8F-86EC-F6A3-3473-9EB7FCB9F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01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93504C-9694-1326-788D-964F46942B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A4BDA-8A15-B7AA-E7B4-E0CCC7F792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85B22-C8CE-9696-56C0-A8431DC3F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070EE-D2CA-D078-6768-2937108B8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5DAEC-7938-8908-37A1-A11DFC66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78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483C2-5F45-F299-7549-664537501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94B1A8-E173-917E-15A1-2FB9742A75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59D2C2-B62D-3F57-CA61-2E9BF7EB4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918238-278A-55F8-42F2-5B4D20703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DD2C6-EF97-5316-FD9F-956D01216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737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DC804-1008-ACA8-6CF5-D504AD278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3F0CF-34C7-4124-0EAA-A0215EC0E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79268-3B35-C7B6-2E57-106EE5083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F5CB4-7DA5-564C-8D55-90EE631DB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0AC76A-81AE-1338-392B-F09F130A4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56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CB56F-FE96-2C10-577D-DDADC48A0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6ED58-D78E-80BB-0512-2910200DE3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3E3650-2D40-B388-E2A3-DE91D270A7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2D8B6-9269-DABE-28FA-CE1919778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BEA2E-5539-B75C-369F-82C0515C1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D4194-C142-D3B2-DE28-26CF4E7CE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022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30D98-7CE4-14B7-AD00-CD4D43F64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794D7-DE40-BB53-A594-52C286EC82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7213E2-05EC-9136-D307-06B24EB0C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4675F0-F2E4-6029-B683-C3D062723A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259208-C514-2D9D-1881-739A2E9F04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0E3EAE-B9B9-7184-9062-485E3EF83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AE00A1-4E7F-E14C-439D-27D242C9E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37516C-5DBA-1DCF-AD32-5904B1F7D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83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B4719-A80F-46C5-30AE-1FC872C3F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9210CA-058E-35BC-5AC1-F1448F9F7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0F1B23-1C6D-B896-36A9-6D4E336BE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53FDBC-5F42-DAAB-1FDA-AE75B457C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18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EFC94A-C981-33C1-0310-9B126DBB6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E4F328-D78C-995B-6F28-C69B0FED6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25995C-583F-46FE-41FF-10C5C2C9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78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37F13-9C6F-74B2-FE71-2E31F9F93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24808-352C-9313-7C00-8F164D84F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B42ACB-73C0-2B8B-CFED-D74094581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99A6B-25E7-E6AE-C1CA-A614945F9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8EA858-ED7F-A167-DE96-5BEA752D4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A3CA24-8BA7-D717-09B3-03560C645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147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DF949-2768-3375-B895-F2C01BAE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8C49EF-B555-9422-E3B1-0CC539C01E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6C8166-5CCB-BE24-9169-47BE2F42F1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04E2BB-1513-6572-8AA7-733BCF01B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3DDF-D442-E04D-B74E-CC0994ED00FF}" type="datetimeFigureOut">
              <a:rPr lang="en-US" smtClean="0"/>
              <a:t>10/25/22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D8C29-E170-B1F6-1E05-3520EF99D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10A7BB-54FB-B30E-258E-2637DBC1A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B59FC-F2A4-6045-AEB7-AB155C08C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933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767229-402A-8B65-6DE1-414B80760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976EF-C720-0E59-512D-B2CBC60FAB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8A9C5-B5C6-3827-BF3D-B47BF5A6BC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C73DDF-D442-E04D-B74E-CC0994ED00FF}" type="datetimeFigureOut">
              <a:rPr lang="en-US" smtClean="0"/>
              <a:pPr/>
              <a:t>10/25/22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EAD10-1ADC-EE6E-EF8A-D78441FEA1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00042-17EF-B96F-A96E-B8A8F6D5A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72B59FC-F2A4-6045-AEB7-AB155C08C2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917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2B4B18A4-771A-7ECD-B180-369AE0AB3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939" y="1463124"/>
            <a:ext cx="7253224" cy="53948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F9E4421-9BFF-4377-02F8-9E8F39EF8B1A}"/>
              </a:ext>
            </a:extLst>
          </p:cNvPr>
          <p:cNvSpPr/>
          <p:nvPr/>
        </p:nvSpPr>
        <p:spPr>
          <a:xfrm>
            <a:off x="6348013" y="2303246"/>
            <a:ext cx="1093075" cy="63965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Video/Sound Console (LWMC)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A3FC00-2734-E12F-591D-390B15AC6F1A}"/>
              </a:ext>
            </a:extLst>
          </p:cNvPr>
          <p:cNvSpPr/>
          <p:nvPr/>
        </p:nvSpPr>
        <p:spPr>
          <a:xfrm>
            <a:off x="6348013" y="801359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Video/Sound Console (ACS (I))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498BE6-5F30-5152-C20A-A6B6E0C8ECD1}"/>
              </a:ext>
            </a:extLst>
          </p:cNvPr>
          <p:cNvSpPr txBox="1"/>
          <p:nvPr/>
        </p:nvSpPr>
        <p:spPr>
          <a:xfrm>
            <a:off x="7468985" y="990402"/>
            <a:ext cx="2393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Level 2 Fixed Control Booth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CF7A1B-431A-F0E9-EAA4-6906418EF3DA}"/>
              </a:ext>
            </a:extLst>
          </p:cNvPr>
          <p:cNvSpPr/>
          <p:nvPr/>
        </p:nvSpPr>
        <p:spPr>
          <a:xfrm>
            <a:off x="1772662" y="2570522"/>
            <a:ext cx="680545" cy="29443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Ethernet/Power/HDMI Cabling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1A7FEB-799E-90D6-2FB1-A77C7C763C98}"/>
              </a:ext>
            </a:extLst>
          </p:cNvPr>
          <p:cNvSpPr/>
          <p:nvPr/>
        </p:nvSpPr>
        <p:spPr>
          <a:xfrm>
            <a:off x="3157811" y="1573878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Amplifier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8995A27-193A-A8A2-9DFA-F34786C2F8F7}"/>
              </a:ext>
            </a:extLst>
          </p:cNvPr>
          <p:cNvCxnSpPr>
            <a:cxnSpLocks/>
            <a:stCxn id="6" idx="1"/>
            <a:endCxn id="10" idx="3"/>
          </p:cNvCxnSpPr>
          <p:nvPr/>
        </p:nvCxnSpPr>
        <p:spPr>
          <a:xfrm flipH="1">
            <a:off x="4250886" y="1121185"/>
            <a:ext cx="2097127" cy="772519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153C62-F2A4-5DB2-978E-736C543733C1}"/>
              </a:ext>
            </a:extLst>
          </p:cNvPr>
          <p:cNvCxnSpPr>
            <a:cxnSpLocks/>
            <a:stCxn id="5" idx="1"/>
            <a:endCxn id="10" idx="3"/>
          </p:cNvCxnSpPr>
          <p:nvPr/>
        </p:nvCxnSpPr>
        <p:spPr>
          <a:xfrm flipH="1" flipV="1">
            <a:off x="4250886" y="1893704"/>
            <a:ext cx="2097127" cy="729368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EF56271-C4C5-9690-3644-3319FF29CE63}"/>
              </a:ext>
            </a:extLst>
          </p:cNvPr>
          <p:cNvCxnSpPr>
            <a:cxnSpLocks/>
            <a:stCxn id="10" idx="1"/>
            <a:endCxn id="36" idx="3"/>
          </p:cNvCxnSpPr>
          <p:nvPr/>
        </p:nvCxnSpPr>
        <p:spPr>
          <a:xfrm flipH="1">
            <a:off x="2659473" y="1893704"/>
            <a:ext cx="498338" cy="6983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FEF8FF01-4FCE-E45E-EAF9-9AE135D8CB74}"/>
              </a:ext>
            </a:extLst>
          </p:cNvPr>
          <p:cNvSpPr/>
          <p:nvPr/>
        </p:nvSpPr>
        <p:spPr>
          <a:xfrm>
            <a:off x="1566398" y="5887272"/>
            <a:ext cx="1093075" cy="63965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Network Equipment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7A8FDFA-426B-BC18-636E-513EB7FE21C2}"/>
              </a:ext>
            </a:extLst>
          </p:cNvPr>
          <p:cNvSpPr/>
          <p:nvPr/>
        </p:nvSpPr>
        <p:spPr>
          <a:xfrm>
            <a:off x="1566398" y="1580861"/>
            <a:ext cx="1093075" cy="63965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Network Equipment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00DA4C5-AAED-8565-5516-644ECE86CE4B}"/>
              </a:ext>
            </a:extLst>
          </p:cNvPr>
          <p:cNvSpPr/>
          <p:nvPr/>
        </p:nvSpPr>
        <p:spPr>
          <a:xfrm>
            <a:off x="3143941" y="5887272"/>
            <a:ext cx="1093075" cy="63965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Stage I/O Elements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0A614FA-A436-5258-B004-D0793DC5F027}"/>
              </a:ext>
            </a:extLst>
          </p:cNvPr>
          <p:cNvCxnSpPr>
            <a:cxnSpLocks/>
            <a:stCxn id="38" idx="1"/>
            <a:endCxn id="34" idx="3"/>
          </p:cNvCxnSpPr>
          <p:nvPr/>
        </p:nvCxnSpPr>
        <p:spPr>
          <a:xfrm flipH="1">
            <a:off x="2659473" y="6207098"/>
            <a:ext cx="484468" cy="0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32104644-1922-2E54-8F29-F3B32D4CB593}"/>
              </a:ext>
            </a:extLst>
          </p:cNvPr>
          <p:cNvSpPr/>
          <p:nvPr/>
        </p:nvSpPr>
        <p:spPr>
          <a:xfrm>
            <a:off x="4347144" y="5567447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Speakers/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Monitors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713B8B-D15A-630D-9AA8-2CB4E4F5B571}"/>
              </a:ext>
            </a:extLst>
          </p:cNvPr>
          <p:cNvSpPr/>
          <p:nvPr/>
        </p:nvSpPr>
        <p:spPr>
          <a:xfrm>
            <a:off x="8521224" y="5567447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Speakers/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Monitors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BA599E6-FAA5-6BF0-896E-25E797E56E91}"/>
              </a:ext>
            </a:extLst>
          </p:cNvPr>
          <p:cNvSpPr/>
          <p:nvPr/>
        </p:nvSpPr>
        <p:spPr>
          <a:xfrm>
            <a:off x="4988776" y="4012967"/>
            <a:ext cx="1093075" cy="639651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Confidence Monitors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8FC1BBF-5DB2-7538-BA88-8D45EDB1F2ED}"/>
              </a:ext>
            </a:extLst>
          </p:cNvPr>
          <p:cNvSpPr/>
          <p:nvPr/>
        </p:nvSpPr>
        <p:spPr>
          <a:xfrm>
            <a:off x="7656157" y="4012967"/>
            <a:ext cx="1093075" cy="639651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Confidence Monitors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41937FF-09C9-6E31-A717-25B13D2CECEC}"/>
              </a:ext>
            </a:extLst>
          </p:cNvPr>
          <p:cNvSpPr/>
          <p:nvPr/>
        </p:nvSpPr>
        <p:spPr>
          <a:xfrm>
            <a:off x="7551388" y="2303246"/>
            <a:ext cx="1358687" cy="63965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Flight Cases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 ear monitors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Microphones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4881F91-E672-5B39-5967-AB8FDEDBBA0C}"/>
              </a:ext>
            </a:extLst>
          </p:cNvPr>
          <p:cNvSpPr/>
          <p:nvPr/>
        </p:nvSpPr>
        <p:spPr>
          <a:xfrm>
            <a:off x="6998043" y="6206015"/>
            <a:ext cx="1384916" cy="63965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Translation Room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Video Conference Toom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80F389D-1C9F-F252-C0BC-76CFA813373E}"/>
              </a:ext>
            </a:extLst>
          </p:cNvPr>
          <p:cNvSpPr/>
          <p:nvPr/>
        </p:nvSpPr>
        <p:spPr>
          <a:xfrm>
            <a:off x="6371886" y="4012967"/>
            <a:ext cx="1093075" cy="639651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PTZ</a:t>
            </a:r>
          </a:p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2F31046-79D9-80AD-9B64-33ACC2AD3DA5}"/>
              </a:ext>
            </a:extLst>
          </p:cNvPr>
          <p:cNvSpPr/>
          <p:nvPr/>
        </p:nvSpPr>
        <p:spPr>
          <a:xfrm>
            <a:off x="5381475" y="3802446"/>
            <a:ext cx="164758" cy="16475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A280830-BCD8-7461-CEB1-3FACC81F1AF8}"/>
              </a:ext>
            </a:extLst>
          </p:cNvPr>
          <p:cNvSpPr/>
          <p:nvPr/>
        </p:nvSpPr>
        <p:spPr>
          <a:xfrm>
            <a:off x="7984796" y="3802446"/>
            <a:ext cx="164758" cy="16475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1A2D8A2-7FB9-A155-1008-98E7F66DF66F}"/>
              </a:ext>
            </a:extLst>
          </p:cNvPr>
          <p:cNvSpPr/>
          <p:nvPr/>
        </p:nvSpPr>
        <p:spPr>
          <a:xfrm>
            <a:off x="5628610" y="3802446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8B3B99C-1CE1-4029-EAC0-679215016D0A}"/>
              </a:ext>
            </a:extLst>
          </p:cNvPr>
          <p:cNvSpPr/>
          <p:nvPr/>
        </p:nvSpPr>
        <p:spPr>
          <a:xfrm>
            <a:off x="8218201" y="3802446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511BEE6-6B7F-34FB-B0BF-3D70DD8BC5DF}"/>
              </a:ext>
            </a:extLst>
          </p:cNvPr>
          <p:cNvSpPr/>
          <p:nvPr/>
        </p:nvSpPr>
        <p:spPr>
          <a:xfrm>
            <a:off x="109585" y="1363567"/>
            <a:ext cx="164758" cy="16475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CE8AB00-87F1-6EC0-02A8-1E63FC265A6B}"/>
              </a:ext>
            </a:extLst>
          </p:cNvPr>
          <p:cNvSpPr/>
          <p:nvPr/>
        </p:nvSpPr>
        <p:spPr>
          <a:xfrm>
            <a:off x="109585" y="1583130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F37AA21-EACF-C710-42DB-8A14C197FB07}"/>
              </a:ext>
            </a:extLst>
          </p:cNvPr>
          <p:cNvSpPr/>
          <p:nvPr/>
        </p:nvSpPr>
        <p:spPr>
          <a:xfrm>
            <a:off x="109585" y="1802572"/>
            <a:ext cx="164758" cy="16475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97F15C-04A8-8548-9385-CC4CF6504B71}"/>
              </a:ext>
            </a:extLst>
          </p:cNvPr>
          <p:cNvSpPr txBox="1"/>
          <p:nvPr/>
        </p:nvSpPr>
        <p:spPr>
          <a:xfrm>
            <a:off x="305922" y="1345917"/>
            <a:ext cx="1338648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Display / Video Decoder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4A2225B-0331-265A-8E7C-FEFC938C0DF0}"/>
              </a:ext>
            </a:extLst>
          </p:cNvPr>
          <p:cNvSpPr txBox="1"/>
          <p:nvPr/>
        </p:nvSpPr>
        <p:spPr>
          <a:xfrm>
            <a:off x="305922" y="1565482"/>
            <a:ext cx="1338648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Power Point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19FD24-71F6-61FD-F692-18C9EF5D0116}"/>
              </a:ext>
            </a:extLst>
          </p:cNvPr>
          <p:cNvSpPr txBox="1"/>
          <p:nvPr/>
        </p:nvSpPr>
        <p:spPr>
          <a:xfrm>
            <a:off x="305922" y="1784923"/>
            <a:ext cx="1338648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Power over Ethernet (Pair)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9233EA-8A5F-BA0E-5BD0-8F6BDDD41513}"/>
              </a:ext>
            </a:extLst>
          </p:cNvPr>
          <p:cNvSpPr/>
          <p:nvPr/>
        </p:nvSpPr>
        <p:spPr>
          <a:xfrm>
            <a:off x="110411" y="100562"/>
            <a:ext cx="295599" cy="17255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69BC4AB-25BB-8CA3-8143-AD9BA75B0D0A}"/>
              </a:ext>
            </a:extLst>
          </p:cNvPr>
          <p:cNvSpPr/>
          <p:nvPr/>
        </p:nvSpPr>
        <p:spPr>
          <a:xfrm>
            <a:off x="110411" y="567917"/>
            <a:ext cx="295599" cy="172550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E870BC-72F1-21A4-C382-B2E76F1C33B3}"/>
              </a:ext>
            </a:extLst>
          </p:cNvPr>
          <p:cNvSpPr/>
          <p:nvPr/>
        </p:nvSpPr>
        <p:spPr>
          <a:xfrm>
            <a:off x="110411" y="808427"/>
            <a:ext cx="295599" cy="17255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5D18955-31CC-9B5B-FF3F-E8081086EDC5}"/>
              </a:ext>
            </a:extLst>
          </p:cNvPr>
          <p:cNvSpPr txBox="1"/>
          <p:nvPr/>
        </p:nvSpPr>
        <p:spPr>
          <a:xfrm>
            <a:off x="429959" y="86808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Main Scope/Cabling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5E09D7-0511-1B5D-1DF8-F0418A825DFF}"/>
              </a:ext>
            </a:extLst>
          </p:cNvPr>
          <p:cNvSpPr txBox="1"/>
          <p:nvPr/>
        </p:nvSpPr>
        <p:spPr>
          <a:xfrm>
            <a:off x="429959" y="554163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Fixtures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0F008D-8457-7E6D-AAFC-80739B7E016B}"/>
              </a:ext>
            </a:extLst>
          </p:cNvPr>
          <p:cNvSpPr txBox="1"/>
          <p:nvPr/>
        </p:nvSpPr>
        <p:spPr>
          <a:xfrm>
            <a:off x="429959" y="794673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Optional Items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50770B7-82DF-724E-1234-A945405D737B}"/>
              </a:ext>
            </a:extLst>
          </p:cNvPr>
          <p:cNvCxnSpPr>
            <a:cxnSpLocks/>
            <a:stCxn id="8" idx="0"/>
            <a:endCxn id="36" idx="2"/>
          </p:cNvCxnSpPr>
          <p:nvPr/>
        </p:nvCxnSpPr>
        <p:spPr>
          <a:xfrm flipV="1">
            <a:off x="2112935" y="2220512"/>
            <a:ext cx="1" cy="350010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626B420-465B-D91C-FAD1-C4D9D407E95D}"/>
              </a:ext>
            </a:extLst>
          </p:cNvPr>
          <p:cNvCxnSpPr>
            <a:cxnSpLocks/>
            <a:stCxn id="34" idx="0"/>
            <a:endCxn id="8" idx="2"/>
          </p:cNvCxnSpPr>
          <p:nvPr/>
        </p:nvCxnSpPr>
        <p:spPr>
          <a:xfrm flipH="1" flipV="1">
            <a:off x="2112935" y="5514897"/>
            <a:ext cx="1" cy="372375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54">
            <a:extLst>
              <a:ext uri="{FF2B5EF4-FFF2-40B4-BE49-F238E27FC236}">
                <a16:creationId xmlns:a16="http://schemas.microsoft.com/office/drawing/2014/main" id="{CC973A0F-D08A-4409-B49F-DD459E60C364}"/>
              </a:ext>
            </a:extLst>
          </p:cNvPr>
          <p:cNvSpPr/>
          <p:nvPr/>
        </p:nvSpPr>
        <p:spPr>
          <a:xfrm>
            <a:off x="6940045" y="2078749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9E350F1B-18A3-0EEE-EA35-C2C4E7C5E37F}"/>
              </a:ext>
            </a:extLst>
          </p:cNvPr>
          <p:cNvSpPr/>
          <p:nvPr/>
        </p:nvSpPr>
        <p:spPr>
          <a:xfrm>
            <a:off x="7449602" y="5988437"/>
            <a:ext cx="164758" cy="16475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142A7D4C-F35F-3E23-25AD-D671C47CCE4E}"/>
              </a:ext>
            </a:extLst>
          </p:cNvPr>
          <p:cNvSpPr/>
          <p:nvPr/>
        </p:nvSpPr>
        <p:spPr>
          <a:xfrm>
            <a:off x="7696737" y="5988437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59412280-DE10-894C-3EFC-65A8E0B522CE}"/>
              </a:ext>
            </a:extLst>
          </p:cNvPr>
          <p:cNvSpPr/>
          <p:nvPr/>
        </p:nvSpPr>
        <p:spPr>
          <a:xfrm>
            <a:off x="6812171" y="585091"/>
            <a:ext cx="164758" cy="16475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4B50851-CCFA-B890-7194-C738B0F279E7}"/>
              </a:ext>
            </a:extLst>
          </p:cNvPr>
          <p:cNvSpPr/>
          <p:nvPr/>
        </p:nvSpPr>
        <p:spPr>
          <a:xfrm>
            <a:off x="110411" y="336262"/>
            <a:ext cx="295599" cy="1725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AEE55DD-F05E-3172-AF1D-69831C4A20B1}"/>
              </a:ext>
            </a:extLst>
          </p:cNvPr>
          <p:cNvSpPr txBox="1"/>
          <p:nvPr/>
        </p:nvSpPr>
        <p:spPr>
          <a:xfrm>
            <a:off x="429959" y="322508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Items to be replaced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AF214B0-8F2E-4F25-8555-31EFE5C01A16}"/>
              </a:ext>
            </a:extLst>
          </p:cNvPr>
          <p:cNvSpPr/>
          <p:nvPr/>
        </p:nvSpPr>
        <p:spPr>
          <a:xfrm>
            <a:off x="9748282" y="5887272"/>
            <a:ext cx="1093075" cy="63965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Stage I/O Elements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E7EAF6-1486-8513-6CD1-29D016FCA8B0}"/>
              </a:ext>
            </a:extLst>
          </p:cNvPr>
          <p:cNvSpPr/>
          <p:nvPr/>
        </p:nvSpPr>
        <p:spPr>
          <a:xfrm>
            <a:off x="4678092" y="2498470"/>
            <a:ext cx="939111" cy="40213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Kid’s Room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8153FB4-2721-247C-3587-D53E2CEF4A3F}"/>
              </a:ext>
            </a:extLst>
          </p:cNvPr>
          <p:cNvSpPr/>
          <p:nvPr/>
        </p:nvSpPr>
        <p:spPr>
          <a:xfrm>
            <a:off x="4945393" y="2310056"/>
            <a:ext cx="164758" cy="16475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194BA9F-D1D7-4920-33FF-D142B5541BB4}"/>
              </a:ext>
            </a:extLst>
          </p:cNvPr>
          <p:cNvSpPr/>
          <p:nvPr/>
        </p:nvSpPr>
        <p:spPr>
          <a:xfrm>
            <a:off x="5192528" y="2310056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4678119-4ECD-0472-DAC5-195FADD89A3B}"/>
              </a:ext>
            </a:extLst>
          </p:cNvPr>
          <p:cNvSpPr/>
          <p:nvPr/>
        </p:nvSpPr>
        <p:spPr>
          <a:xfrm>
            <a:off x="7932994" y="5988437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04C545-DAFD-7B35-D355-6A56ED183511}"/>
              </a:ext>
            </a:extLst>
          </p:cNvPr>
          <p:cNvSpPr txBox="1"/>
          <p:nvPr/>
        </p:nvSpPr>
        <p:spPr>
          <a:xfrm>
            <a:off x="305922" y="1999360"/>
            <a:ext cx="1338648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Ethernet Points (Pair)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E30DB51-6658-8F80-A222-8966D4453712}"/>
              </a:ext>
            </a:extLst>
          </p:cNvPr>
          <p:cNvSpPr txBox="1"/>
          <p:nvPr/>
        </p:nvSpPr>
        <p:spPr>
          <a:xfrm>
            <a:off x="6414290" y="5889178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Presenter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103A0E2-1DAB-867B-EAEC-D7531FACA72F}"/>
              </a:ext>
            </a:extLst>
          </p:cNvPr>
          <p:cNvSpPr/>
          <p:nvPr/>
        </p:nvSpPr>
        <p:spPr>
          <a:xfrm>
            <a:off x="109585" y="1155749"/>
            <a:ext cx="164758" cy="16475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910ED64-1896-6168-60DD-6C7FAEC94134}"/>
              </a:ext>
            </a:extLst>
          </p:cNvPr>
          <p:cNvSpPr txBox="1"/>
          <p:nvPr/>
        </p:nvSpPr>
        <p:spPr>
          <a:xfrm>
            <a:off x="305922" y="1138099"/>
            <a:ext cx="1338648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HDMI / Video Encoder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EE304CE-7CFD-2A7E-3B04-6F76FE0CB0D7}"/>
              </a:ext>
            </a:extLst>
          </p:cNvPr>
          <p:cNvSpPr/>
          <p:nvPr/>
        </p:nvSpPr>
        <p:spPr>
          <a:xfrm>
            <a:off x="6812171" y="6137064"/>
            <a:ext cx="164758" cy="16475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68132C5-4C86-3472-3C38-FDB0DE4F751B}"/>
              </a:ext>
            </a:extLst>
          </p:cNvPr>
          <p:cNvSpPr/>
          <p:nvPr/>
        </p:nvSpPr>
        <p:spPr>
          <a:xfrm>
            <a:off x="6729554" y="2072497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4A85123-85DB-6167-8A72-8642A50A4566}"/>
              </a:ext>
            </a:extLst>
          </p:cNvPr>
          <p:cNvSpPr/>
          <p:nvPr/>
        </p:nvSpPr>
        <p:spPr>
          <a:xfrm>
            <a:off x="7022424" y="585091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E3CE0841-A7C8-3FEB-3EB3-9306D3D3852A}"/>
              </a:ext>
            </a:extLst>
          </p:cNvPr>
          <p:cNvSpPr/>
          <p:nvPr/>
        </p:nvSpPr>
        <p:spPr>
          <a:xfrm>
            <a:off x="109585" y="2017009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B105664-5128-3AB2-09E0-6867C2483F36}"/>
              </a:ext>
            </a:extLst>
          </p:cNvPr>
          <p:cNvSpPr/>
          <p:nvPr/>
        </p:nvSpPr>
        <p:spPr>
          <a:xfrm>
            <a:off x="4797198" y="6305230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631BCC5-9AB8-B079-7079-43AB4950A975}"/>
              </a:ext>
            </a:extLst>
          </p:cNvPr>
          <p:cNvSpPr/>
          <p:nvPr/>
        </p:nvSpPr>
        <p:spPr>
          <a:xfrm>
            <a:off x="8969805" y="6305230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38364BAD-F77C-7651-5857-1822139E8AF7}"/>
              </a:ext>
            </a:extLst>
          </p:cNvPr>
          <p:cNvSpPr/>
          <p:nvPr/>
        </p:nvSpPr>
        <p:spPr>
          <a:xfrm>
            <a:off x="5816702" y="2836817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44A8003-0091-A4DA-2609-F65FD007769D}"/>
              </a:ext>
            </a:extLst>
          </p:cNvPr>
          <p:cNvSpPr/>
          <p:nvPr/>
        </p:nvSpPr>
        <p:spPr>
          <a:xfrm>
            <a:off x="4702605" y="2300790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AA6AEC56-5554-3C32-5A9B-87A5BA6DFF25}"/>
              </a:ext>
            </a:extLst>
          </p:cNvPr>
          <p:cNvSpPr/>
          <p:nvPr/>
        </p:nvSpPr>
        <p:spPr>
          <a:xfrm>
            <a:off x="5856843" y="3802446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BBA4C2A1-889A-F419-760A-DBDE23FE75B4}"/>
              </a:ext>
            </a:extLst>
          </p:cNvPr>
          <p:cNvSpPr/>
          <p:nvPr/>
        </p:nvSpPr>
        <p:spPr>
          <a:xfrm>
            <a:off x="8463408" y="3802446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8A9498C7-8AA9-44E8-03CA-283760740BEC}"/>
              </a:ext>
            </a:extLst>
          </p:cNvPr>
          <p:cNvSpPr/>
          <p:nvPr/>
        </p:nvSpPr>
        <p:spPr>
          <a:xfrm>
            <a:off x="7030532" y="3802446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76C8DED-A477-1F79-2C36-93A2E14E4804}"/>
              </a:ext>
            </a:extLst>
          </p:cNvPr>
          <p:cNvSpPr/>
          <p:nvPr/>
        </p:nvSpPr>
        <p:spPr>
          <a:xfrm>
            <a:off x="3838857" y="6566666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AE736058-DBB1-37EF-2EA4-84836032E72A}"/>
              </a:ext>
            </a:extLst>
          </p:cNvPr>
          <p:cNvSpPr/>
          <p:nvPr/>
        </p:nvSpPr>
        <p:spPr>
          <a:xfrm>
            <a:off x="9966388" y="6566666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3F8FF7B-B498-29ED-19B8-FC031F37FE0A}"/>
              </a:ext>
            </a:extLst>
          </p:cNvPr>
          <p:cNvSpPr/>
          <p:nvPr/>
        </p:nvSpPr>
        <p:spPr>
          <a:xfrm>
            <a:off x="6615488" y="6137064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F9BB68D-0570-DEC9-889B-42C102239AB1}"/>
              </a:ext>
            </a:extLst>
          </p:cNvPr>
          <p:cNvSpPr txBox="1"/>
          <p:nvPr/>
        </p:nvSpPr>
        <p:spPr>
          <a:xfrm>
            <a:off x="1646254" y="1221630"/>
            <a:ext cx="2393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Level 2 Fixed Control Booth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CD1810E-9692-C496-F64A-8A8120764304}"/>
              </a:ext>
            </a:extLst>
          </p:cNvPr>
          <p:cNvSpPr txBox="1"/>
          <p:nvPr/>
        </p:nvSpPr>
        <p:spPr>
          <a:xfrm>
            <a:off x="5686626" y="2950530"/>
            <a:ext cx="2622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Level 1 Portable Control Booth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0EC0C1E0-9278-56F5-5256-C4A923D7947A}"/>
              </a:ext>
            </a:extLst>
          </p:cNvPr>
          <p:cNvSpPr/>
          <p:nvPr/>
        </p:nvSpPr>
        <p:spPr>
          <a:xfrm>
            <a:off x="6813284" y="3802446"/>
            <a:ext cx="164758" cy="164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5E89A85-7CE3-BBCC-842D-90665679970B}"/>
              </a:ext>
            </a:extLst>
          </p:cNvPr>
          <p:cNvSpPr/>
          <p:nvPr/>
        </p:nvSpPr>
        <p:spPr>
          <a:xfrm>
            <a:off x="4060158" y="6577016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A7A7D60-1321-822B-4B67-00458EE6C137}"/>
              </a:ext>
            </a:extLst>
          </p:cNvPr>
          <p:cNvSpPr/>
          <p:nvPr/>
        </p:nvSpPr>
        <p:spPr>
          <a:xfrm>
            <a:off x="10177179" y="6577016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9695CCB3-4305-137A-67A1-6845873328F2}"/>
              </a:ext>
            </a:extLst>
          </p:cNvPr>
          <p:cNvSpPr/>
          <p:nvPr/>
        </p:nvSpPr>
        <p:spPr>
          <a:xfrm>
            <a:off x="5006089" y="6314257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F9279A2E-1020-A4D0-D93B-8ED18C2C19B0}"/>
              </a:ext>
            </a:extLst>
          </p:cNvPr>
          <p:cNvSpPr/>
          <p:nvPr/>
        </p:nvSpPr>
        <p:spPr>
          <a:xfrm>
            <a:off x="9189206" y="6314257"/>
            <a:ext cx="164758" cy="16475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65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2B4B18A4-771A-7ECD-B180-369AE0AB3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939" y="1463124"/>
            <a:ext cx="7253224" cy="53948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F9E4421-9BFF-4377-02F8-9E8F39EF8B1A}"/>
              </a:ext>
            </a:extLst>
          </p:cNvPr>
          <p:cNvSpPr/>
          <p:nvPr/>
        </p:nvSpPr>
        <p:spPr>
          <a:xfrm>
            <a:off x="6348013" y="2303246"/>
            <a:ext cx="1093075" cy="63965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Video/Sound Console (LWMC)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A3FC00-2734-E12F-591D-390B15AC6F1A}"/>
              </a:ext>
            </a:extLst>
          </p:cNvPr>
          <p:cNvSpPr/>
          <p:nvPr/>
        </p:nvSpPr>
        <p:spPr>
          <a:xfrm>
            <a:off x="6348013" y="801359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Video/Sound Console (ACS (I))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498BE6-5F30-5152-C20A-A6B6E0C8ECD1}"/>
              </a:ext>
            </a:extLst>
          </p:cNvPr>
          <p:cNvSpPr txBox="1"/>
          <p:nvPr/>
        </p:nvSpPr>
        <p:spPr>
          <a:xfrm>
            <a:off x="7468985" y="990402"/>
            <a:ext cx="2393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Level 2 Fixed Control Booth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1A7FEB-799E-90D6-2FB1-A77C7C763C98}"/>
              </a:ext>
            </a:extLst>
          </p:cNvPr>
          <p:cNvSpPr/>
          <p:nvPr/>
        </p:nvSpPr>
        <p:spPr>
          <a:xfrm>
            <a:off x="3157811" y="1573878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Amplifier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8995A27-193A-A8A2-9DFA-F34786C2F8F7}"/>
              </a:ext>
            </a:extLst>
          </p:cNvPr>
          <p:cNvCxnSpPr>
            <a:cxnSpLocks/>
            <a:stCxn id="6" idx="1"/>
            <a:endCxn id="10" idx="3"/>
          </p:cNvCxnSpPr>
          <p:nvPr/>
        </p:nvCxnSpPr>
        <p:spPr>
          <a:xfrm flipH="1">
            <a:off x="4250886" y="1121185"/>
            <a:ext cx="2097127" cy="772519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153C62-F2A4-5DB2-978E-736C543733C1}"/>
              </a:ext>
            </a:extLst>
          </p:cNvPr>
          <p:cNvCxnSpPr>
            <a:cxnSpLocks/>
            <a:stCxn id="5" idx="1"/>
            <a:endCxn id="10" idx="3"/>
          </p:cNvCxnSpPr>
          <p:nvPr/>
        </p:nvCxnSpPr>
        <p:spPr>
          <a:xfrm flipH="1" flipV="1">
            <a:off x="4250886" y="1893704"/>
            <a:ext cx="2097127" cy="729368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32104644-1922-2E54-8F29-F3B32D4CB593}"/>
              </a:ext>
            </a:extLst>
          </p:cNvPr>
          <p:cNvSpPr/>
          <p:nvPr/>
        </p:nvSpPr>
        <p:spPr>
          <a:xfrm>
            <a:off x="4347144" y="5567447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Speakers/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Monitors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713B8B-D15A-630D-9AA8-2CB4E4F5B571}"/>
              </a:ext>
            </a:extLst>
          </p:cNvPr>
          <p:cNvSpPr/>
          <p:nvPr/>
        </p:nvSpPr>
        <p:spPr>
          <a:xfrm>
            <a:off x="8521224" y="5567447"/>
            <a:ext cx="1093075" cy="63965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Speakers/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Monitors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BA599E6-FAA5-6BF0-896E-25E797E56E91}"/>
              </a:ext>
            </a:extLst>
          </p:cNvPr>
          <p:cNvSpPr/>
          <p:nvPr/>
        </p:nvSpPr>
        <p:spPr>
          <a:xfrm>
            <a:off x="4988776" y="4012967"/>
            <a:ext cx="1093075" cy="639651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Confidence Monitors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8FC1BBF-5DB2-7538-BA88-8D45EDB1F2ED}"/>
              </a:ext>
            </a:extLst>
          </p:cNvPr>
          <p:cNvSpPr/>
          <p:nvPr/>
        </p:nvSpPr>
        <p:spPr>
          <a:xfrm>
            <a:off x="7656157" y="4012967"/>
            <a:ext cx="1093075" cy="639651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Confidence Monitors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41937FF-09C9-6E31-A717-25B13D2CECEC}"/>
              </a:ext>
            </a:extLst>
          </p:cNvPr>
          <p:cNvSpPr/>
          <p:nvPr/>
        </p:nvSpPr>
        <p:spPr>
          <a:xfrm>
            <a:off x="7531981" y="2303246"/>
            <a:ext cx="1358687" cy="63965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Flight Cases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In ear monitors</a:t>
            </a:r>
          </a:p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Microphones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4881F91-E672-5B39-5967-AB8FDEDBBA0C}"/>
              </a:ext>
            </a:extLst>
          </p:cNvPr>
          <p:cNvSpPr/>
          <p:nvPr/>
        </p:nvSpPr>
        <p:spPr>
          <a:xfrm>
            <a:off x="6998043" y="6206015"/>
            <a:ext cx="1384916" cy="63965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Translation Room</a:t>
            </a:r>
          </a:p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Video Conference Toom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80F389D-1C9F-F252-C0BC-76CFA813373E}"/>
              </a:ext>
            </a:extLst>
          </p:cNvPr>
          <p:cNvSpPr/>
          <p:nvPr/>
        </p:nvSpPr>
        <p:spPr>
          <a:xfrm>
            <a:off x="6371886" y="4012967"/>
            <a:ext cx="1093075" cy="639651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PTZ</a:t>
            </a:r>
          </a:p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9233EA-8A5F-BA0E-5BD0-8F6BDDD41513}"/>
              </a:ext>
            </a:extLst>
          </p:cNvPr>
          <p:cNvSpPr/>
          <p:nvPr/>
        </p:nvSpPr>
        <p:spPr>
          <a:xfrm>
            <a:off x="110411" y="100562"/>
            <a:ext cx="295599" cy="17255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69BC4AB-25BB-8CA3-8143-AD9BA75B0D0A}"/>
              </a:ext>
            </a:extLst>
          </p:cNvPr>
          <p:cNvSpPr/>
          <p:nvPr/>
        </p:nvSpPr>
        <p:spPr>
          <a:xfrm>
            <a:off x="110411" y="567917"/>
            <a:ext cx="295599" cy="172550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E870BC-72F1-21A4-C382-B2E76F1C33B3}"/>
              </a:ext>
            </a:extLst>
          </p:cNvPr>
          <p:cNvSpPr/>
          <p:nvPr/>
        </p:nvSpPr>
        <p:spPr>
          <a:xfrm>
            <a:off x="110411" y="808427"/>
            <a:ext cx="295599" cy="17255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5D18955-31CC-9B5B-FF3F-E8081086EDC5}"/>
              </a:ext>
            </a:extLst>
          </p:cNvPr>
          <p:cNvSpPr txBox="1"/>
          <p:nvPr/>
        </p:nvSpPr>
        <p:spPr>
          <a:xfrm>
            <a:off x="429959" y="86808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Main Scope/Cabling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C5E09D7-0511-1B5D-1DF8-F0418A825DFF}"/>
              </a:ext>
            </a:extLst>
          </p:cNvPr>
          <p:cNvSpPr txBox="1"/>
          <p:nvPr/>
        </p:nvSpPr>
        <p:spPr>
          <a:xfrm>
            <a:off x="429959" y="554163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Fixtures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0F008D-8457-7E6D-AAFC-80739B7E016B}"/>
              </a:ext>
            </a:extLst>
          </p:cNvPr>
          <p:cNvSpPr txBox="1"/>
          <p:nvPr/>
        </p:nvSpPr>
        <p:spPr>
          <a:xfrm>
            <a:off x="429959" y="794673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Optional Items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4B50851-CCFA-B890-7194-C738B0F279E7}"/>
              </a:ext>
            </a:extLst>
          </p:cNvPr>
          <p:cNvSpPr/>
          <p:nvPr/>
        </p:nvSpPr>
        <p:spPr>
          <a:xfrm>
            <a:off x="110411" y="336262"/>
            <a:ext cx="295599" cy="17255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AEE55DD-F05E-3172-AF1D-69831C4A20B1}"/>
              </a:ext>
            </a:extLst>
          </p:cNvPr>
          <p:cNvSpPr txBox="1"/>
          <p:nvPr/>
        </p:nvSpPr>
        <p:spPr>
          <a:xfrm>
            <a:off x="429959" y="322508"/>
            <a:ext cx="994161" cy="2000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sz="700" dirty="0">
                <a:latin typeface="Arial" panose="020B0604020202020204" pitchFamily="34" charset="0"/>
                <a:cs typeface="Arial" panose="020B0604020202020204" pitchFamily="34" charset="0"/>
              </a:rPr>
              <a:t>Items to be replaced</a:t>
            </a:r>
          </a:p>
        </p:txBody>
      </p:sp>
      <p:pic>
        <p:nvPicPr>
          <p:cNvPr id="42" name="Picture 41" descr="A group of cell phones on a table&#10;&#10;Description automatically generated with low confidence">
            <a:extLst>
              <a:ext uri="{FF2B5EF4-FFF2-40B4-BE49-F238E27FC236}">
                <a16:creationId xmlns:a16="http://schemas.microsoft.com/office/drawing/2014/main" id="{8ECB53B8-83B7-46CD-A84A-EC4CDC465D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579216" y="5212881"/>
            <a:ext cx="1904881" cy="1360689"/>
          </a:xfrm>
          <a:prstGeom prst="rect">
            <a:avLst/>
          </a:prstGeom>
        </p:spPr>
      </p:pic>
      <p:pic>
        <p:nvPicPr>
          <p:cNvPr id="57" name="Picture 56" descr="A picture containing text, indoor, computer, cluttered&#10;&#10;Description automatically generated">
            <a:extLst>
              <a:ext uri="{FF2B5EF4-FFF2-40B4-BE49-F238E27FC236}">
                <a16:creationId xmlns:a16="http://schemas.microsoft.com/office/drawing/2014/main" id="{4D001305-E1DD-4A37-95BC-A11B1385BC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70589" y="4950545"/>
            <a:ext cx="2427529" cy="1820647"/>
          </a:xfrm>
          <a:prstGeom prst="rect">
            <a:avLst/>
          </a:prstGeom>
        </p:spPr>
      </p:pic>
      <p:pic>
        <p:nvPicPr>
          <p:cNvPr id="9" name="Picture 8" descr="A picture containing indoor, hall&#10;&#10;Description automatically generated">
            <a:extLst>
              <a:ext uri="{FF2B5EF4-FFF2-40B4-BE49-F238E27FC236}">
                <a16:creationId xmlns:a16="http://schemas.microsoft.com/office/drawing/2014/main" id="{0ED925B6-9D09-D94B-73F3-6A7C320D1A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803278" y="3765443"/>
            <a:ext cx="1714596" cy="1064981"/>
          </a:xfrm>
          <a:prstGeom prst="rect">
            <a:avLst/>
          </a:prstGeom>
        </p:spPr>
      </p:pic>
      <p:pic>
        <p:nvPicPr>
          <p:cNvPr id="34" name="Picture 3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16B41112-F633-24EA-57D8-02FB96175D4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926828" y="1951841"/>
            <a:ext cx="3204044" cy="2403033"/>
          </a:xfrm>
          <a:prstGeom prst="rect">
            <a:avLst/>
          </a:prstGeom>
        </p:spPr>
      </p:pic>
      <p:pic>
        <p:nvPicPr>
          <p:cNvPr id="37" name="Picture 36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DC4F9FE3-78B9-049B-372D-591B44D3C9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57609" y="365223"/>
            <a:ext cx="2077514" cy="155813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9A1AF8A-5770-D7A7-BDB1-997F59FAB9F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441653" y="267599"/>
            <a:ext cx="1895816" cy="1445606"/>
          </a:xfrm>
          <a:prstGeom prst="rect">
            <a:avLst/>
          </a:prstGeom>
        </p:spPr>
      </p:pic>
      <p:pic>
        <p:nvPicPr>
          <p:cNvPr id="41" name="Picture 40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7B001525-4F5E-F3F2-3F9C-A6E16CDD89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436908" y="40636"/>
            <a:ext cx="1797041" cy="1347781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031ED47F-5E97-4301-8E05-6226A5D78B63}"/>
              </a:ext>
            </a:extLst>
          </p:cNvPr>
          <p:cNvGrpSpPr/>
          <p:nvPr/>
        </p:nvGrpSpPr>
        <p:grpSpPr>
          <a:xfrm>
            <a:off x="5965655" y="4661773"/>
            <a:ext cx="1985748" cy="1290819"/>
            <a:chOff x="8814818" y="4745693"/>
            <a:chExt cx="2816408" cy="2112306"/>
          </a:xfrm>
        </p:grpSpPr>
        <p:pic>
          <p:nvPicPr>
            <p:cNvPr id="44" name="Picture 43" descr="A picture containing indoor, ceiling, hall, auditorium&#10;&#10;Description automatically generated">
              <a:extLst>
                <a:ext uri="{FF2B5EF4-FFF2-40B4-BE49-F238E27FC236}">
                  <a16:creationId xmlns:a16="http://schemas.microsoft.com/office/drawing/2014/main" id="{15F33E8B-8510-8F95-FE75-08C78C5AC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8814818" y="4745693"/>
              <a:ext cx="2816408" cy="211230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24B5ADD-C983-FA4B-8D6E-F35313953464}"/>
                </a:ext>
              </a:extLst>
            </p:cNvPr>
            <p:cNvSpPr/>
            <p:nvPr/>
          </p:nvSpPr>
          <p:spPr>
            <a:xfrm>
              <a:off x="9150399" y="5525617"/>
              <a:ext cx="437455" cy="26988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3715D24-6DC1-2664-0D67-0C19780BD03C}"/>
                </a:ext>
              </a:extLst>
            </p:cNvPr>
            <p:cNvSpPr/>
            <p:nvPr/>
          </p:nvSpPr>
          <p:spPr>
            <a:xfrm>
              <a:off x="10726887" y="5525617"/>
              <a:ext cx="437455" cy="269889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55E79CFD-BD9A-D302-05F1-475C17235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304867" y="5566364"/>
              <a:ext cx="187407" cy="187407"/>
            </a:xfrm>
            <a:prstGeom prst="rect">
              <a:avLst/>
            </a:prstGeom>
          </p:spPr>
        </p:pic>
      </p:grpSp>
      <p:pic>
        <p:nvPicPr>
          <p:cNvPr id="43" name="Picture 42" descr="A living room with a blue couch&#10;&#10;Description automatically generated with low confidence">
            <a:extLst>
              <a:ext uri="{FF2B5EF4-FFF2-40B4-BE49-F238E27FC236}">
                <a16:creationId xmlns:a16="http://schemas.microsoft.com/office/drawing/2014/main" id="{569AC044-68CF-D207-B3C5-5A2A8668969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0060" r="34793"/>
          <a:stretch/>
        </p:blipFill>
        <p:spPr>
          <a:xfrm>
            <a:off x="9848478" y="4661773"/>
            <a:ext cx="1615420" cy="21962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1DB04C-8651-1A5E-F736-9D4AF3FB86C3}"/>
              </a:ext>
            </a:extLst>
          </p:cNvPr>
          <p:cNvSpPr/>
          <p:nvPr/>
        </p:nvSpPr>
        <p:spPr>
          <a:xfrm>
            <a:off x="4678092" y="2498470"/>
            <a:ext cx="939111" cy="402134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Kid’s Room</a:t>
            </a:r>
          </a:p>
        </p:txBody>
      </p:sp>
      <p:pic>
        <p:nvPicPr>
          <p:cNvPr id="27" name="Picture 26" descr="A picture containing wall, indoor, room, ceiling&#10;&#10;Description automatically generated">
            <a:extLst>
              <a:ext uri="{FF2B5EF4-FFF2-40B4-BE49-F238E27FC236}">
                <a16:creationId xmlns:a16="http://schemas.microsoft.com/office/drawing/2014/main" id="{B94D6927-97E8-0842-EC74-2AF8E1412BD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91285" y="2361798"/>
            <a:ext cx="1714597" cy="128614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739B3ED-86BB-48F5-61E6-00135524C981}"/>
              </a:ext>
            </a:extLst>
          </p:cNvPr>
          <p:cNvSpPr txBox="1"/>
          <p:nvPr/>
        </p:nvSpPr>
        <p:spPr>
          <a:xfrm>
            <a:off x="5686626" y="2950530"/>
            <a:ext cx="26228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Level 1 Portable Control Booth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6CD589B-7311-1A53-4F6C-C7DBD7380C94}"/>
              </a:ext>
            </a:extLst>
          </p:cNvPr>
          <p:cNvSpPr txBox="1"/>
          <p:nvPr/>
        </p:nvSpPr>
        <p:spPr>
          <a:xfrm>
            <a:off x="6414290" y="5889178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1478538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c99473d-4e34-4a4c-a5f5-26bf4d6981e8" xsi:nil="true"/>
    <lcf76f155ced4ddcb4097134ff3c332f xmlns="2c02c12a-4d5a-47d5-a879-a1f7975787f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D1723D498E9B42BCFFF798902F6CB7" ma:contentTypeVersion="8" ma:contentTypeDescription="Create a new document." ma:contentTypeScope="" ma:versionID="b86fd7c6b7c5076fe36baa150a15a621">
  <xsd:schema xmlns:xsd="http://www.w3.org/2001/XMLSchema" xmlns:xs="http://www.w3.org/2001/XMLSchema" xmlns:p="http://schemas.microsoft.com/office/2006/metadata/properties" xmlns:ns2="2c02c12a-4d5a-47d5-a879-a1f7975787f3" xmlns:ns3="6c99473d-4e34-4a4c-a5f5-26bf4d6981e8" targetNamespace="http://schemas.microsoft.com/office/2006/metadata/properties" ma:root="true" ma:fieldsID="a7e103920a36232a0937fec61ec19a63" ns2:_="" ns3:_="">
    <xsd:import namespace="2c02c12a-4d5a-47d5-a879-a1f7975787f3"/>
    <xsd:import namespace="6c99473d-4e34-4a4c-a5f5-26bf4d6981e8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02c12a-4d5a-47d5-a879-a1f7975787f3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fac6125b-683f-4bbf-95ae-576ed09a81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99473d-4e34-4a4c-a5f5-26bf4d6981e8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2bc92d06-e5aa-493c-84bd-94bf1c5c0706}" ma:internalName="TaxCatchAll" ma:showField="CatchAllData" ma:web="6c99473d-4e34-4a4c-a5f5-26bf4d6981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7C67AE-2F61-4BE2-8876-27F4A9052A86}">
  <ds:schemaRefs>
    <ds:schemaRef ds:uri="http://schemas.microsoft.com/office/2006/metadata/properties"/>
    <ds:schemaRef ds:uri="http://schemas.microsoft.com/office/infopath/2007/PartnerControls"/>
    <ds:schemaRef ds:uri="6c99473d-4e34-4a4c-a5f5-26bf4d6981e8"/>
    <ds:schemaRef ds:uri="2c02c12a-4d5a-47d5-a879-a1f7975787f3"/>
  </ds:schemaRefs>
</ds:datastoreItem>
</file>

<file path=customXml/itemProps2.xml><?xml version="1.0" encoding="utf-8"?>
<ds:datastoreItem xmlns:ds="http://schemas.openxmlformats.org/officeDocument/2006/customXml" ds:itemID="{D4A5B124-9DBC-4DB3-B2CE-F690EC849D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15909B-2DCE-4BD1-839D-FEF85A33C0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02c12a-4d5a-47d5-a879-a1f7975787f3"/>
    <ds:schemaRef ds:uri="6c99473d-4e34-4a4c-a5f5-26bf4d6981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178</Words>
  <Application>Microsoft Macintosh PowerPoint</Application>
  <PresentationFormat>Widescreen</PresentationFormat>
  <Paragraphs>63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LWMC  Audio Visual  Transformation</dc:title>
  <dc:creator>Eugene Yeo</dc:creator>
  <cp:lastModifiedBy>Dean Baey</cp:lastModifiedBy>
  <cp:revision>105</cp:revision>
  <dcterms:created xsi:type="dcterms:W3CDTF">2022-06-03T05:30:55Z</dcterms:created>
  <dcterms:modified xsi:type="dcterms:W3CDTF">2022-10-25T06:24:32Z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0x01010013D1723D498E9B42BCFFF798902F6CB7</vt:lpwstr>
  </property>
  <property fmtid="{D5CDD505-2E9C-101B-9397-08002B2CF9AE}" pid="3" name="MediaServiceImageTags">
    <vt:lpwstr/>
  </property>
</Properties>
</file>